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0" r:id="rId2"/>
    <p:sldMasterId id="2147483721" r:id="rId3"/>
  </p:sldMasterIdLst>
  <p:notesMasterIdLst>
    <p:notesMasterId r:id="rId6"/>
  </p:notesMasterIdLst>
  <p:sldIdLst>
    <p:sldId id="355" r:id="rId4"/>
    <p:sldId id="356" r:id="rId5"/>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ann Powers" initials="AP" lastIdx="3" clrIdx="0">
    <p:extLst>
      <p:ext uri="{19B8F6BF-5375-455C-9EA6-DF929625EA0E}">
        <p15:presenceInfo xmlns:p15="http://schemas.microsoft.com/office/powerpoint/2012/main" userId="S-1-5-21-3015042641-2194367929-112691256-28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4" autoAdjust="0"/>
    <p:restoredTop sz="94974" autoAdjust="0"/>
  </p:normalViewPr>
  <p:slideViewPr>
    <p:cSldViewPr snapToGrid="0">
      <p:cViewPr varScale="1">
        <p:scale>
          <a:sx n="99" d="100"/>
          <a:sy n="99" d="100"/>
        </p:scale>
        <p:origin x="330"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56FF12F-60A6-4E8A-AF51-FF099C8412EF}" type="datetimeFigureOut">
              <a:rPr lang="en-US" smtClean="0"/>
              <a:t>11/11/2021</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7BECC07-6E2F-484C-8B86-65BB8CC5B6CE}" type="slidenum">
              <a:rPr lang="en-US" smtClean="0"/>
              <a:t>‹#›</a:t>
            </a:fld>
            <a:endParaRPr lang="en-US" dirty="0"/>
          </a:p>
        </p:txBody>
      </p:sp>
    </p:spTree>
    <p:extLst>
      <p:ext uri="{BB962C8B-B14F-4D97-AF65-F5344CB8AC3E}">
        <p14:creationId xmlns:p14="http://schemas.microsoft.com/office/powerpoint/2010/main" val="292510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6619D0-094A-4971-923A-ADB7FD16FA1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513908" y="2850440"/>
            <a:ext cx="4944291" cy="1129751"/>
          </a:xfrm>
        </p:spPr>
        <p:txBody>
          <a:bodyPr anchor="t">
            <a:normAutofit/>
          </a:bodyPr>
          <a:lstStyle>
            <a:lvl1pPr algn="l">
              <a:defRPr sz="4400">
                <a:solidFill>
                  <a:srgbClr val="005DAA"/>
                </a:solidFill>
                <a:latin typeface="Franklin Gothic Medium Cond" panose="020B0606030402020204" pitchFamily="34" charset="0"/>
              </a:defRPr>
            </a:lvl1pPr>
          </a:lstStyle>
          <a:p>
            <a:r>
              <a:rPr lang="en-US" dirty="0"/>
              <a:t>CLICK TO EDIT MASTER TITLE STYLE</a:t>
            </a:r>
          </a:p>
        </p:txBody>
      </p:sp>
      <p:sp>
        <p:nvSpPr>
          <p:cNvPr id="3" name="Subtitle 2"/>
          <p:cNvSpPr>
            <a:spLocks noGrp="1"/>
          </p:cNvSpPr>
          <p:nvPr>
            <p:ph type="subTitle" idx="1"/>
          </p:nvPr>
        </p:nvSpPr>
        <p:spPr>
          <a:xfrm>
            <a:off x="3513908" y="4128049"/>
            <a:ext cx="4487092" cy="286680"/>
          </a:xfrm>
        </p:spPr>
        <p:txBody>
          <a:bodyPr>
            <a:normAutofit/>
          </a:bodyPr>
          <a:lstStyle>
            <a:lvl1pPr marL="0" indent="0" algn="l">
              <a:buNone/>
              <a:defRPr sz="1400">
                <a:solidFill>
                  <a:srgbClr val="7F7F7F"/>
                </a:solidFill>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a:extLst>
              <a:ext uri="{FF2B5EF4-FFF2-40B4-BE49-F238E27FC236}">
                <a16:creationId xmlns:a16="http://schemas.microsoft.com/office/drawing/2014/main" id="{4A770AF2-9AC1-4356-8AE8-5A65B6C2071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22843" y="5534379"/>
            <a:ext cx="1129751" cy="1129751"/>
          </a:xfrm>
          <a:prstGeom prst="rect">
            <a:avLst/>
          </a:prstGeom>
        </p:spPr>
      </p:pic>
      <p:cxnSp>
        <p:nvCxnSpPr>
          <p:cNvPr id="10" name="Straight Connector 9">
            <a:extLst>
              <a:ext uri="{FF2B5EF4-FFF2-40B4-BE49-F238E27FC236}">
                <a16:creationId xmlns:a16="http://schemas.microsoft.com/office/drawing/2014/main" id="{CBA4EDF5-E740-4D04-851C-558B6983B587}"/>
              </a:ext>
            </a:extLst>
          </p:cNvPr>
          <p:cNvCxnSpPr>
            <a:cxnSpLocks/>
          </p:cNvCxnSpPr>
          <p:nvPr userDrawn="1"/>
        </p:nvCxnSpPr>
        <p:spPr>
          <a:xfrm>
            <a:off x="3310128" y="2850441"/>
            <a:ext cx="1" cy="1564287"/>
          </a:xfrm>
          <a:prstGeom prst="line">
            <a:avLst/>
          </a:prstGeom>
          <a:ln w="38100">
            <a:solidFill>
              <a:srgbClr val="005DA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4403"/>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ent w. small blue 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730" y="1139867"/>
            <a:ext cx="7208452" cy="50370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직사각형 2">
            <a:extLst>
              <a:ext uri="{FF2B5EF4-FFF2-40B4-BE49-F238E27FC236}">
                <a16:creationId xmlns:a16="http://schemas.microsoft.com/office/drawing/2014/main" id="{6540E1D2-8810-40B5-B0A7-CDD2B6E245D1}"/>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1" name="Rectangle 10">
            <a:extLst>
              <a:ext uri="{FF2B5EF4-FFF2-40B4-BE49-F238E27FC236}">
                <a16:creationId xmlns:a16="http://schemas.microsoft.com/office/drawing/2014/main" id="{14E565F8-FB64-474D-A5EC-5B64F8B8A6B6}"/>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2" name="직사각형 2">
            <a:extLst>
              <a:ext uri="{FF2B5EF4-FFF2-40B4-BE49-F238E27FC236}">
                <a16:creationId xmlns:a16="http://schemas.microsoft.com/office/drawing/2014/main" id="{A15A0C57-A19A-42AF-ACA7-78283E11A9A6}"/>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3" name="Slide Number Placeholder 2">
            <a:extLst>
              <a:ext uri="{FF2B5EF4-FFF2-40B4-BE49-F238E27FC236}">
                <a16:creationId xmlns:a16="http://schemas.microsoft.com/office/drawing/2014/main" id="{685B4FD3-6CDE-474B-8B05-99A5E35B911B}"/>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4" name="Title 1">
            <a:extLst>
              <a:ext uri="{FF2B5EF4-FFF2-40B4-BE49-F238E27FC236}">
                <a16:creationId xmlns:a16="http://schemas.microsoft.com/office/drawing/2014/main" id="{6597BBA7-08F2-4B5D-B4BA-477646B9ED13}"/>
              </a:ext>
            </a:extLst>
          </p:cNvPr>
          <p:cNvSpPr>
            <a:spLocks noGrp="1"/>
          </p:cNvSpPr>
          <p:nvPr>
            <p:ph type="title"/>
          </p:nvPr>
        </p:nvSpPr>
        <p:spPr>
          <a:xfrm>
            <a:off x="965731" y="463463"/>
            <a:ext cx="7208452" cy="557784"/>
          </a:xfrm>
        </p:spPr>
        <p:txBody>
          <a:bodyPr/>
          <a:lstStyle/>
          <a:p>
            <a:r>
              <a:rPr lang="en-US" dirty="0"/>
              <a:t>Click to edit Master title style</a:t>
            </a:r>
          </a:p>
        </p:txBody>
      </p:sp>
    </p:spTree>
    <p:extLst>
      <p:ext uri="{BB962C8B-B14F-4D97-AF65-F5344CB8AC3E}">
        <p14:creationId xmlns:p14="http://schemas.microsoft.com/office/powerpoint/2010/main" val="3066481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ent w. small blue bar 2">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730" y="1164921"/>
            <a:ext cx="7208452" cy="5012042"/>
          </a:xfrm>
        </p:spPr>
        <p:txBody>
          <a:bodyPr/>
          <a:lstStyle>
            <a:lvl1pPr marL="0" indent="0">
              <a:buNone/>
              <a:defRPr/>
            </a:lvl1pPr>
          </a:lstStyle>
          <a:p>
            <a:pPr lvl="0"/>
            <a:r>
              <a:rPr lang="en-US" dirty="0"/>
              <a:t>Click to edit Master text styles</a:t>
            </a:r>
          </a:p>
        </p:txBody>
      </p:sp>
      <p:sp>
        <p:nvSpPr>
          <p:cNvPr id="7" name="직사각형 2">
            <a:extLst>
              <a:ext uri="{FF2B5EF4-FFF2-40B4-BE49-F238E27FC236}">
                <a16:creationId xmlns:a16="http://schemas.microsoft.com/office/drawing/2014/main" id="{6540E1D2-8810-40B5-B0A7-CDD2B6E245D1}"/>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1" name="Rectangle 10">
            <a:extLst>
              <a:ext uri="{FF2B5EF4-FFF2-40B4-BE49-F238E27FC236}">
                <a16:creationId xmlns:a16="http://schemas.microsoft.com/office/drawing/2014/main" id="{010068CE-B562-4B54-8B50-636C5D4E1153}"/>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2" name="Slide Number Placeholder 2">
            <a:extLst>
              <a:ext uri="{FF2B5EF4-FFF2-40B4-BE49-F238E27FC236}">
                <a16:creationId xmlns:a16="http://schemas.microsoft.com/office/drawing/2014/main" id="{21ABE91B-F870-4771-A25A-0119B6D73ADB}"/>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3" name="Title 1">
            <a:extLst>
              <a:ext uri="{FF2B5EF4-FFF2-40B4-BE49-F238E27FC236}">
                <a16:creationId xmlns:a16="http://schemas.microsoft.com/office/drawing/2014/main" id="{FC05FEFD-26DC-4366-94A7-7AC79D295783}"/>
              </a:ext>
            </a:extLst>
          </p:cNvPr>
          <p:cNvSpPr>
            <a:spLocks noGrp="1"/>
          </p:cNvSpPr>
          <p:nvPr>
            <p:ph type="title"/>
          </p:nvPr>
        </p:nvSpPr>
        <p:spPr>
          <a:xfrm>
            <a:off x="965731" y="463463"/>
            <a:ext cx="7208452" cy="557784"/>
          </a:xfrm>
        </p:spPr>
        <p:txBody>
          <a:bodyPr/>
          <a:lstStyle/>
          <a:p>
            <a:r>
              <a:rPr lang="en-US" dirty="0"/>
              <a:t>Click to edit Master title style</a:t>
            </a:r>
          </a:p>
        </p:txBody>
      </p:sp>
    </p:spTree>
    <p:extLst>
      <p:ext uri="{BB962C8B-B14F-4D97-AF65-F5344CB8AC3E}">
        <p14:creationId xmlns:p14="http://schemas.microsoft.com/office/powerpoint/2010/main" val="1208412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ent w. subhea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3095" y="1515649"/>
            <a:ext cx="7238795" cy="46863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직사각형 2">
            <a:extLst>
              <a:ext uri="{FF2B5EF4-FFF2-40B4-BE49-F238E27FC236}">
                <a16:creationId xmlns:a16="http://schemas.microsoft.com/office/drawing/2014/main" id="{6540E1D2-8810-40B5-B0A7-CDD2B6E245D1}"/>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1" name="Content Placeholder 14">
            <a:extLst>
              <a:ext uri="{FF2B5EF4-FFF2-40B4-BE49-F238E27FC236}">
                <a16:creationId xmlns:a16="http://schemas.microsoft.com/office/drawing/2014/main" id="{CDF8B7E7-A9C3-4138-AA4D-CCC5EA40441C}"/>
              </a:ext>
            </a:extLst>
          </p:cNvPr>
          <p:cNvSpPr>
            <a:spLocks noGrp="1"/>
          </p:cNvSpPr>
          <p:nvPr>
            <p:ph sz="quarter" idx="15" hasCustomPrompt="1"/>
          </p:nvPr>
        </p:nvSpPr>
        <p:spPr>
          <a:xfrm>
            <a:off x="965730" y="1072849"/>
            <a:ext cx="7241395" cy="341632"/>
          </a:xfrm>
          <a:prstGeom prst="rect">
            <a:avLst/>
          </a:prstGeom>
        </p:spPr>
        <p:txBody>
          <a:bodyPr wrap="square">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12" name="Rectangle 11">
            <a:extLst>
              <a:ext uri="{FF2B5EF4-FFF2-40B4-BE49-F238E27FC236}">
                <a16:creationId xmlns:a16="http://schemas.microsoft.com/office/drawing/2014/main" id="{AA6F1F2C-53FC-4485-9919-48FE0D723505}"/>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3" name="Slide Number Placeholder 2">
            <a:extLst>
              <a:ext uri="{FF2B5EF4-FFF2-40B4-BE49-F238E27FC236}">
                <a16:creationId xmlns:a16="http://schemas.microsoft.com/office/drawing/2014/main" id="{67FE7BF6-836D-4331-B360-0C7CD89C1678}"/>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4" name="Title 1">
            <a:extLst>
              <a:ext uri="{FF2B5EF4-FFF2-40B4-BE49-F238E27FC236}">
                <a16:creationId xmlns:a16="http://schemas.microsoft.com/office/drawing/2014/main" id="{D654B573-FC3A-470C-8031-8843160FC17F}"/>
              </a:ext>
            </a:extLst>
          </p:cNvPr>
          <p:cNvSpPr>
            <a:spLocks noGrp="1"/>
          </p:cNvSpPr>
          <p:nvPr>
            <p:ph type="title"/>
          </p:nvPr>
        </p:nvSpPr>
        <p:spPr>
          <a:xfrm>
            <a:off x="965731" y="463463"/>
            <a:ext cx="7236016" cy="557784"/>
          </a:xfrm>
        </p:spPr>
        <p:txBody>
          <a:bodyPr/>
          <a:lstStyle/>
          <a:p>
            <a:r>
              <a:rPr lang="en-US" dirty="0"/>
              <a:t>Click to edit Master title style</a:t>
            </a:r>
          </a:p>
        </p:txBody>
      </p:sp>
    </p:spTree>
    <p:extLst>
      <p:ext uri="{BB962C8B-B14F-4D97-AF65-F5344CB8AC3E}">
        <p14:creationId xmlns:p14="http://schemas.microsoft.com/office/powerpoint/2010/main" val="2339819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ent w. subhead 2">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730" y="1615857"/>
            <a:ext cx="7208452" cy="4573631"/>
          </a:xfrm>
        </p:spPr>
        <p:txBody>
          <a:bodyPr/>
          <a:lstStyle>
            <a:lvl1pPr marL="0" indent="0">
              <a:buNone/>
              <a:defRPr/>
            </a:lvl1pPr>
          </a:lstStyle>
          <a:p>
            <a:pPr lvl="0"/>
            <a:r>
              <a:rPr lang="en-US" dirty="0"/>
              <a:t>Click to edit Master text styles</a:t>
            </a:r>
          </a:p>
        </p:txBody>
      </p:sp>
      <p:sp>
        <p:nvSpPr>
          <p:cNvPr id="7" name="직사각형 2">
            <a:extLst>
              <a:ext uri="{FF2B5EF4-FFF2-40B4-BE49-F238E27FC236}">
                <a16:creationId xmlns:a16="http://schemas.microsoft.com/office/drawing/2014/main" id="{6540E1D2-8810-40B5-B0A7-CDD2B6E245D1}"/>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1" name="Content Placeholder 14">
            <a:extLst>
              <a:ext uri="{FF2B5EF4-FFF2-40B4-BE49-F238E27FC236}">
                <a16:creationId xmlns:a16="http://schemas.microsoft.com/office/drawing/2014/main" id="{FA9FF24B-68B5-4FA5-819F-87643F40E60E}"/>
              </a:ext>
            </a:extLst>
          </p:cNvPr>
          <p:cNvSpPr>
            <a:spLocks noGrp="1"/>
          </p:cNvSpPr>
          <p:nvPr>
            <p:ph sz="quarter" idx="15" hasCustomPrompt="1"/>
          </p:nvPr>
        </p:nvSpPr>
        <p:spPr>
          <a:xfrm>
            <a:off x="965730" y="1072849"/>
            <a:ext cx="7208451" cy="341632"/>
          </a:xfrm>
          <a:prstGeom prst="rect">
            <a:avLst/>
          </a:prstGeom>
        </p:spPr>
        <p:txBody>
          <a:bodyPr wrap="square">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12" name="Rectangle 11">
            <a:extLst>
              <a:ext uri="{FF2B5EF4-FFF2-40B4-BE49-F238E27FC236}">
                <a16:creationId xmlns:a16="http://schemas.microsoft.com/office/drawing/2014/main" id="{249717EA-EC84-4F3F-8306-8D776C1FDF57}"/>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3" name="Slide Number Placeholder 2">
            <a:extLst>
              <a:ext uri="{FF2B5EF4-FFF2-40B4-BE49-F238E27FC236}">
                <a16:creationId xmlns:a16="http://schemas.microsoft.com/office/drawing/2014/main" id="{AD7B02FD-F446-4F42-9BB4-6FD32F22C160}"/>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4" name="Title 1">
            <a:extLst>
              <a:ext uri="{FF2B5EF4-FFF2-40B4-BE49-F238E27FC236}">
                <a16:creationId xmlns:a16="http://schemas.microsoft.com/office/drawing/2014/main" id="{D8417242-4F00-41FC-8EEA-DE92239CB552}"/>
              </a:ext>
            </a:extLst>
          </p:cNvPr>
          <p:cNvSpPr>
            <a:spLocks noGrp="1"/>
          </p:cNvSpPr>
          <p:nvPr>
            <p:ph type="title"/>
          </p:nvPr>
        </p:nvSpPr>
        <p:spPr>
          <a:xfrm>
            <a:off x="965730" y="463463"/>
            <a:ext cx="7208452" cy="557784"/>
          </a:xfrm>
        </p:spPr>
        <p:txBody>
          <a:bodyPr/>
          <a:lstStyle/>
          <a:p>
            <a:r>
              <a:rPr lang="en-US" dirty="0"/>
              <a:t>Click to edit Master title style</a:t>
            </a:r>
          </a:p>
        </p:txBody>
      </p:sp>
    </p:spTree>
    <p:extLst>
      <p:ext uri="{BB962C8B-B14F-4D97-AF65-F5344CB8AC3E}">
        <p14:creationId xmlns:p14="http://schemas.microsoft.com/office/powerpoint/2010/main" val="415652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Picture w.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63096" y="1327759"/>
            <a:ext cx="3608904" cy="48492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D50E7853-951D-4D84-A086-BA02E20A54F6}"/>
              </a:ext>
            </a:extLst>
          </p:cNvPr>
          <p:cNvSpPr/>
          <p:nvPr userDrawn="1"/>
        </p:nvSpPr>
        <p:spPr>
          <a:xfrm>
            <a:off x="6521116"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9" name="직사각형 2">
            <a:extLst>
              <a:ext uri="{FF2B5EF4-FFF2-40B4-BE49-F238E27FC236}">
                <a16:creationId xmlns:a16="http://schemas.microsoft.com/office/drawing/2014/main" id="{04B5A1EF-1D5C-41F0-BC06-587341044BB8}"/>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0" name="Slide Number Placeholder 2">
            <a:extLst>
              <a:ext uri="{FF2B5EF4-FFF2-40B4-BE49-F238E27FC236}">
                <a16:creationId xmlns:a16="http://schemas.microsoft.com/office/drawing/2014/main" id="{33D95E10-1C22-41D8-8965-87892FAAE273}"/>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1" name="Title 1">
            <a:extLst>
              <a:ext uri="{FF2B5EF4-FFF2-40B4-BE49-F238E27FC236}">
                <a16:creationId xmlns:a16="http://schemas.microsoft.com/office/drawing/2014/main" id="{A1AAD764-B031-43F3-A0E6-A637AAA25B3F}"/>
              </a:ext>
            </a:extLst>
          </p:cNvPr>
          <p:cNvSpPr>
            <a:spLocks noGrp="1"/>
          </p:cNvSpPr>
          <p:nvPr>
            <p:ph type="title"/>
          </p:nvPr>
        </p:nvSpPr>
        <p:spPr>
          <a:xfrm>
            <a:off x="963098" y="463463"/>
            <a:ext cx="3608903" cy="557784"/>
          </a:xfrm>
        </p:spPr>
        <p:txBody>
          <a:bodyPr anchor="t"/>
          <a:lstStyle/>
          <a:p>
            <a:r>
              <a:rPr lang="en-US" dirty="0"/>
              <a:t>Click to edit Master title style</a:t>
            </a:r>
          </a:p>
        </p:txBody>
      </p:sp>
      <p:sp>
        <p:nvSpPr>
          <p:cNvPr id="13" name="Picture Placeholder 2">
            <a:extLst>
              <a:ext uri="{FF2B5EF4-FFF2-40B4-BE49-F238E27FC236}">
                <a16:creationId xmlns:a16="http://schemas.microsoft.com/office/drawing/2014/main" id="{1E45E6A6-AF89-49CD-947A-2F20EE9B2289}"/>
              </a:ext>
            </a:extLst>
          </p:cNvPr>
          <p:cNvSpPr>
            <a:spLocks noGrp="1"/>
          </p:cNvSpPr>
          <p:nvPr>
            <p:ph type="pic" sz="quarter" idx="15" hasCustomPrompt="1"/>
          </p:nvPr>
        </p:nvSpPr>
        <p:spPr>
          <a:xfrm>
            <a:off x="4781007" y="577673"/>
            <a:ext cx="3714811" cy="5612089"/>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Tree>
    <p:extLst>
      <p:ext uri="{BB962C8B-B14F-4D97-AF65-F5344CB8AC3E}">
        <p14:creationId xmlns:p14="http://schemas.microsoft.com/office/powerpoint/2010/main" val="959359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ight Picture w. content 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63096" y="1327759"/>
            <a:ext cx="3608904" cy="484920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endParaRPr lang="en-US" dirty="0"/>
          </a:p>
        </p:txBody>
      </p:sp>
      <p:sp>
        <p:nvSpPr>
          <p:cNvPr id="8" name="Rectangle 7">
            <a:extLst>
              <a:ext uri="{FF2B5EF4-FFF2-40B4-BE49-F238E27FC236}">
                <a16:creationId xmlns:a16="http://schemas.microsoft.com/office/drawing/2014/main" id="{D50E7853-951D-4D84-A086-BA02E20A54F6}"/>
              </a:ext>
            </a:extLst>
          </p:cNvPr>
          <p:cNvSpPr/>
          <p:nvPr userDrawn="1"/>
        </p:nvSpPr>
        <p:spPr>
          <a:xfrm>
            <a:off x="6521116"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9" name="직사각형 2">
            <a:extLst>
              <a:ext uri="{FF2B5EF4-FFF2-40B4-BE49-F238E27FC236}">
                <a16:creationId xmlns:a16="http://schemas.microsoft.com/office/drawing/2014/main" id="{04B5A1EF-1D5C-41F0-BC06-587341044BB8}"/>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0" name="Slide Number Placeholder 2">
            <a:extLst>
              <a:ext uri="{FF2B5EF4-FFF2-40B4-BE49-F238E27FC236}">
                <a16:creationId xmlns:a16="http://schemas.microsoft.com/office/drawing/2014/main" id="{33D95E10-1C22-41D8-8965-87892FAAE273}"/>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1" name="Title 1">
            <a:extLst>
              <a:ext uri="{FF2B5EF4-FFF2-40B4-BE49-F238E27FC236}">
                <a16:creationId xmlns:a16="http://schemas.microsoft.com/office/drawing/2014/main" id="{A1AAD764-B031-43F3-A0E6-A637AAA25B3F}"/>
              </a:ext>
            </a:extLst>
          </p:cNvPr>
          <p:cNvSpPr>
            <a:spLocks noGrp="1"/>
          </p:cNvSpPr>
          <p:nvPr>
            <p:ph type="title"/>
          </p:nvPr>
        </p:nvSpPr>
        <p:spPr>
          <a:xfrm>
            <a:off x="963098" y="463463"/>
            <a:ext cx="3608903" cy="557784"/>
          </a:xfrm>
        </p:spPr>
        <p:txBody>
          <a:bodyPr/>
          <a:lstStyle/>
          <a:p>
            <a:r>
              <a:rPr lang="en-US" dirty="0"/>
              <a:t>Click to edit Master title style</a:t>
            </a:r>
          </a:p>
        </p:txBody>
      </p:sp>
      <p:sp>
        <p:nvSpPr>
          <p:cNvPr id="12" name="Picture Placeholder 2">
            <a:extLst>
              <a:ext uri="{FF2B5EF4-FFF2-40B4-BE49-F238E27FC236}">
                <a16:creationId xmlns:a16="http://schemas.microsoft.com/office/drawing/2014/main" id="{0D398F5E-A9E2-4314-87B1-8149610AA85B}"/>
              </a:ext>
            </a:extLst>
          </p:cNvPr>
          <p:cNvSpPr>
            <a:spLocks noGrp="1"/>
          </p:cNvSpPr>
          <p:nvPr>
            <p:ph type="pic" sz="quarter" idx="15" hasCustomPrompt="1"/>
          </p:nvPr>
        </p:nvSpPr>
        <p:spPr>
          <a:xfrm>
            <a:off x="4781007" y="577673"/>
            <a:ext cx="3714811" cy="5612089"/>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Tree>
    <p:extLst>
      <p:ext uri="{BB962C8B-B14F-4D97-AF65-F5344CB8AC3E}">
        <p14:creationId xmlns:p14="http://schemas.microsoft.com/office/powerpoint/2010/main" val="3849280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ight Picture w. subhea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63092" y="1498601"/>
            <a:ext cx="3608907" cy="4678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D50E7853-951D-4D84-A086-BA02E20A54F6}"/>
              </a:ext>
            </a:extLst>
          </p:cNvPr>
          <p:cNvSpPr/>
          <p:nvPr userDrawn="1"/>
        </p:nvSpPr>
        <p:spPr>
          <a:xfrm>
            <a:off x="6521116"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9" name="직사각형 2">
            <a:extLst>
              <a:ext uri="{FF2B5EF4-FFF2-40B4-BE49-F238E27FC236}">
                <a16:creationId xmlns:a16="http://schemas.microsoft.com/office/drawing/2014/main" id="{04B5A1EF-1D5C-41F0-BC06-587341044BB8}"/>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0" name="Slide Number Placeholder 2">
            <a:extLst>
              <a:ext uri="{FF2B5EF4-FFF2-40B4-BE49-F238E27FC236}">
                <a16:creationId xmlns:a16="http://schemas.microsoft.com/office/drawing/2014/main" id="{33D95E10-1C22-41D8-8965-87892FAAE273}"/>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1" name="Title 1">
            <a:extLst>
              <a:ext uri="{FF2B5EF4-FFF2-40B4-BE49-F238E27FC236}">
                <a16:creationId xmlns:a16="http://schemas.microsoft.com/office/drawing/2014/main" id="{A1AAD764-B031-43F3-A0E6-A637AAA25B3F}"/>
              </a:ext>
            </a:extLst>
          </p:cNvPr>
          <p:cNvSpPr>
            <a:spLocks noGrp="1"/>
          </p:cNvSpPr>
          <p:nvPr>
            <p:ph type="title"/>
          </p:nvPr>
        </p:nvSpPr>
        <p:spPr>
          <a:xfrm>
            <a:off x="963095" y="463463"/>
            <a:ext cx="3608906" cy="557784"/>
          </a:xfrm>
        </p:spPr>
        <p:txBody>
          <a:bodyPr/>
          <a:lstStyle/>
          <a:p>
            <a:r>
              <a:rPr lang="en-US" dirty="0"/>
              <a:t>Click to edit Master title style</a:t>
            </a:r>
          </a:p>
        </p:txBody>
      </p:sp>
      <p:sp>
        <p:nvSpPr>
          <p:cNvPr id="13" name="Content Placeholder 14">
            <a:extLst>
              <a:ext uri="{FF2B5EF4-FFF2-40B4-BE49-F238E27FC236}">
                <a16:creationId xmlns:a16="http://schemas.microsoft.com/office/drawing/2014/main" id="{8AA48F05-57C6-460C-A5F2-4F1184DE219D}"/>
              </a:ext>
            </a:extLst>
          </p:cNvPr>
          <p:cNvSpPr>
            <a:spLocks noGrp="1"/>
          </p:cNvSpPr>
          <p:nvPr>
            <p:ph sz="quarter" idx="16" hasCustomPrompt="1"/>
          </p:nvPr>
        </p:nvSpPr>
        <p:spPr>
          <a:xfrm>
            <a:off x="963095" y="1034749"/>
            <a:ext cx="3608904" cy="341632"/>
          </a:xfrm>
          <a:prstGeom prst="rect">
            <a:avLst/>
          </a:prstGeom>
        </p:spPr>
        <p:txBody>
          <a:bodyPr wrap="square">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14" name="Picture Placeholder 2">
            <a:extLst>
              <a:ext uri="{FF2B5EF4-FFF2-40B4-BE49-F238E27FC236}">
                <a16:creationId xmlns:a16="http://schemas.microsoft.com/office/drawing/2014/main" id="{2581212A-7838-4213-8B41-70B65539FF65}"/>
              </a:ext>
            </a:extLst>
          </p:cNvPr>
          <p:cNvSpPr>
            <a:spLocks noGrp="1"/>
          </p:cNvSpPr>
          <p:nvPr>
            <p:ph type="pic" sz="quarter" idx="15" hasCustomPrompt="1"/>
          </p:nvPr>
        </p:nvSpPr>
        <p:spPr>
          <a:xfrm>
            <a:off x="4781007" y="577673"/>
            <a:ext cx="3714811" cy="5612089"/>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Tree>
    <p:extLst>
      <p:ext uri="{BB962C8B-B14F-4D97-AF65-F5344CB8AC3E}">
        <p14:creationId xmlns:p14="http://schemas.microsoft.com/office/powerpoint/2010/main" val="1972214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pli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63096" y="1308100"/>
            <a:ext cx="3608904" cy="48688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D50E7853-951D-4D84-A086-BA02E20A54F6}"/>
              </a:ext>
            </a:extLst>
          </p:cNvPr>
          <p:cNvSpPr/>
          <p:nvPr userDrawn="1"/>
        </p:nvSpPr>
        <p:spPr>
          <a:xfrm>
            <a:off x="4813300" y="0"/>
            <a:ext cx="4416552"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9" name="직사각형 2">
            <a:extLst>
              <a:ext uri="{FF2B5EF4-FFF2-40B4-BE49-F238E27FC236}">
                <a16:creationId xmlns:a16="http://schemas.microsoft.com/office/drawing/2014/main" id="{04B5A1EF-1D5C-41F0-BC06-587341044BB8}"/>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0" name="Slide Number Placeholder 2">
            <a:extLst>
              <a:ext uri="{FF2B5EF4-FFF2-40B4-BE49-F238E27FC236}">
                <a16:creationId xmlns:a16="http://schemas.microsoft.com/office/drawing/2014/main" id="{33D95E10-1C22-41D8-8965-87892FAAE273}"/>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1" name="Title 1">
            <a:extLst>
              <a:ext uri="{FF2B5EF4-FFF2-40B4-BE49-F238E27FC236}">
                <a16:creationId xmlns:a16="http://schemas.microsoft.com/office/drawing/2014/main" id="{A1AAD764-B031-43F3-A0E6-A637AAA25B3F}"/>
              </a:ext>
            </a:extLst>
          </p:cNvPr>
          <p:cNvSpPr>
            <a:spLocks noGrp="1"/>
          </p:cNvSpPr>
          <p:nvPr>
            <p:ph type="title"/>
          </p:nvPr>
        </p:nvSpPr>
        <p:spPr>
          <a:xfrm>
            <a:off x="963094" y="463463"/>
            <a:ext cx="5869505" cy="557784"/>
          </a:xfrm>
        </p:spPr>
        <p:txBody>
          <a:bodyPr/>
          <a:lstStyle/>
          <a:p>
            <a:r>
              <a:rPr lang="en-US" dirty="0"/>
              <a:t>Click to edit Master title style</a:t>
            </a:r>
          </a:p>
        </p:txBody>
      </p:sp>
      <p:sp>
        <p:nvSpPr>
          <p:cNvPr id="14" name="Content Placeholder 2">
            <a:extLst>
              <a:ext uri="{FF2B5EF4-FFF2-40B4-BE49-F238E27FC236}">
                <a16:creationId xmlns:a16="http://schemas.microsoft.com/office/drawing/2014/main" id="{136938E2-995E-4EBA-BFB8-B1A1EAB9AEA2}"/>
              </a:ext>
            </a:extLst>
          </p:cNvPr>
          <p:cNvSpPr>
            <a:spLocks noGrp="1"/>
          </p:cNvSpPr>
          <p:nvPr>
            <p:ph sz="half" idx="10"/>
          </p:nvPr>
        </p:nvSpPr>
        <p:spPr>
          <a:xfrm>
            <a:off x="5033188" y="1308100"/>
            <a:ext cx="3513911" cy="4868863"/>
          </a:xfrm>
          <a:ln>
            <a:noFill/>
          </a:ln>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7106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ft Picture w.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90592" y="1327759"/>
            <a:ext cx="3608907" cy="48492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D50E7853-951D-4D84-A086-BA02E20A54F6}"/>
              </a:ext>
            </a:extLst>
          </p:cNvPr>
          <p:cNvSpPr/>
          <p:nvPr userDrawn="1"/>
        </p:nvSpPr>
        <p:spPr>
          <a:xfrm>
            <a:off x="0"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9" name="직사각형 2">
            <a:extLst>
              <a:ext uri="{FF2B5EF4-FFF2-40B4-BE49-F238E27FC236}">
                <a16:creationId xmlns:a16="http://schemas.microsoft.com/office/drawing/2014/main" id="{04B5A1EF-1D5C-41F0-BC06-587341044BB8}"/>
              </a:ext>
            </a:extLst>
          </p:cNvPr>
          <p:cNvSpPr/>
          <p:nvPr userDrawn="1"/>
        </p:nvSpPr>
        <p:spPr>
          <a:xfrm>
            <a:off x="47756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1" name="Title 1">
            <a:extLst>
              <a:ext uri="{FF2B5EF4-FFF2-40B4-BE49-F238E27FC236}">
                <a16:creationId xmlns:a16="http://schemas.microsoft.com/office/drawing/2014/main" id="{A1AAD764-B031-43F3-A0E6-A637AAA25B3F}"/>
              </a:ext>
            </a:extLst>
          </p:cNvPr>
          <p:cNvSpPr>
            <a:spLocks noGrp="1"/>
          </p:cNvSpPr>
          <p:nvPr>
            <p:ph type="title"/>
          </p:nvPr>
        </p:nvSpPr>
        <p:spPr>
          <a:xfrm>
            <a:off x="5090595" y="463463"/>
            <a:ext cx="3608906" cy="557784"/>
          </a:xfrm>
        </p:spPr>
        <p:txBody>
          <a:bodyPr/>
          <a:lstStyle/>
          <a:p>
            <a:r>
              <a:rPr lang="en-US" dirty="0"/>
              <a:t>Click to edit Master title style</a:t>
            </a:r>
          </a:p>
        </p:txBody>
      </p:sp>
      <p:sp>
        <p:nvSpPr>
          <p:cNvPr id="13" name="직사각형 2">
            <a:extLst>
              <a:ext uri="{FF2B5EF4-FFF2-40B4-BE49-F238E27FC236}">
                <a16:creationId xmlns:a16="http://schemas.microsoft.com/office/drawing/2014/main" id="{A7136163-6163-463C-8C75-98986982EBDC}"/>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4" name="직사각형 2">
            <a:extLst>
              <a:ext uri="{FF2B5EF4-FFF2-40B4-BE49-F238E27FC236}">
                <a16:creationId xmlns:a16="http://schemas.microsoft.com/office/drawing/2014/main" id="{DEF53FF8-4153-4DD1-8B4F-3308FD300B56}"/>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5" name="Slide Number Placeholder 2">
            <a:extLst>
              <a:ext uri="{FF2B5EF4-FFF2-40B4-BE49-F238E27FC236}">
                <a16:creationId xmlns:a16="http://schemas.microsoft.com/office/drawing/2014/main" id="{86A7946C-681C-4149-ABBB-6E5B0FB1C79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6" name="Picture Placeholder 2">
            <a:extLst>
              <a:ext uri="{FF2B5EF4-FFF2-40B4-BE49-F238E27FC236}">
                <a16:creationId xmlns:a16="http://schemas.microsoft.com/office/drawing/2014/main" id="{26313288-7091-4F55-AC3C-CDC2C5C8C8F5}"/>
              </a:ext>
            </a:extLst>
          </p:cNvPr>
          <p:cNvSpPr>
            <a:spLocks noGrp="1"/>
          </p:cNvSpPr>
          <p:nvPr>
            <p:ph type="pic" sz="quarter" idx="15" hasCustomPrompt="1"/>
          </p:nvPr>
        </p:nvSpPr>
        <p:spPr>
          <a:xfrm>
            <a:off x="755107" y="577673"/>
            <a:ext cx="3714811" cy="5612089"/>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Tree>
    <p:extLst>
      <p:ext uri="{BB962C8B-B14F-4D97-AF65-F5344CB8AC3E}">
        <p14:creationId xmlns:p14="http://schemas.microsoft.com/office/powerpoint/2010/main" val="1542678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ft Picture w. Content 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90596" y="1327759"/>
            <a:ext cx="3608904" cy="484920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Rectangle 7">
            <a:extLst>
              <a:ext uri="{FF2B5EF4-FFF2-40B4-BE49-F238E27FC236}">
                <a16:creationId xmlns:a16="http://schemas.microsoft.com/office/drawing/2014/main" id="{D50E7853-951D-4D84-A086-BA02E20A54F6}"/>
              </a:ext>
            </a:extLst>
          </p:cNvPr>
          <p:cNvSpPr/>
          <p:nvPr userDrawn="1"/>
        </p:nvSpPr>
        <p:spPr>
          <a:xfrm>
            <a:off x="0"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9" name="직사각형 2">
            <a:extLst>
              <a:ext uri="{FF2B5EF4-FFF2-40B4-BE49-F238E27FC236}">
                <a16:creationId xmlns:a16="http://schemas.microsoft.com/office/drawing/2014/main" id="{04B5A1EF-1D5C-41F0-BC06-587341044BB8}"/>
              </a:ext>
            </a:extLst>
          </p:cNvPr>
          <p:cNvSpPr/>
          <p:nvPr userDrawn="1"/>
        </p:nvSpPr>
        <p:spPr>
          <a:xfrm>
            <a:off x="47756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1" name="Title 1">
            <a:extLst>
              <a:ext uri="{FF2B5EF4-FFF2-40B4-BE49-F238E27FC236}">
                <a16:creationId xmlns:a16="http://schemas.microsoft.com/office/drawing/2014/main" id="{A1AAD764-B031-43F3-A0E6-A637AAA25B3F}"/>
              </a:ext>
            </a:extLst>
          </p:cNvPr>
          <p:cNvSpPr>
            <a:spLocks noGrp="1"/>
          </p:cNvSpPr>
          <p:nvPr>
            <p:ph type="title"/>
          </p:nvPr>
        </p:nvSpPr>
        <p:spPr>
          <a:xfrm>
            <a:off x="5090598" y="463463"/>
            <a:ext cx="3608903" cy="557784"/>
          </a:xfrm>
        </p:spPr>
        <p:txBody>
          <a:bodyPr/>
          <a:lstStyle/>
          <a:p>
            <a:r>
              <a:rPr lang="en-US" dirty="0"/>
              <a:t>Click to edit Master title style</a:t>
            </a:r>
          </a:p>
        </p:txBody>
      </p:sp>
      <p:sp>
        <p:nvSpPr>
          <p:cNvPr id="13" name="직사각형 2">
            <a:extLst>
              <a:ext uri="{FF2B5EF4-FFF2-40B4-BE49-F238E27FC236}">
                <a16:creationId xmlns:a16="http://schemas.microsoft.com/office/drawing/2014/main" id="{A7136163-6163-463C-8C75-98986982EBDC}"/>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4" name="직사각형 2">
            <a:extLst>
              <a:ext uri="{FF2B5EF4-FFF2-40B4-BE49-F238E27FC236}">
                <a16:creationId xmlns:a16="http://schemas.microsoft.com/office/drawing/2014/main" id="{DEF53FF8-4153-4DD1-8B4F-3308FD300B56}"/>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5" name="Slide Number Placeholder 2">
            <a:extLst>
              <a:ext uri="{FF2B5EF4-FFF2-40B4-BE49-F238E27FC236}">
                <a16:creationId xmlns:a16="http://schemas.microsoft.com/office/drawing/2014/main" id="{86A7946C-681C-4149-ABBB-6E5B0FB1C79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6" name="Picture Placeholder 2">
            <a:extLst>
              <a:ext uri="{FF2B5EF4-FFF2-40B4-BE49-F238E27FC236}">
                <a16:creationId xmlns:a16="http://schemas.microsoft.com/office/drawing/2014/main" id="{26313288-7091-4F55-AC3C-CDC2C5C8C8F5}"/>
              </a:ext>
            </a:extLst>
          </p:cNvPr>
          <p:cNvSpPr>
            <a:spLocks noGrp="1"/>
          </p:cNvSpPr>
          <p:nvPr>
            <p:ph type="pic" sz="quarter" idx="15" hasCustomPrompt="1"/>
          </p:nvPr>
        </p:nvSpPr>
        <p:spPr>
          <a:xfrm>
            <a:off x="755107" y="577673"/>
            <a:ext cx="3714811" cy="5612089"/>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Tree>
    <p:extLst>
      <p:ext uri="{BB962C8B-B14F-4D97-AF65-F5344CB8AC3E}">
        <p14:creationId xmlns:p14="http://schemas.microsoft.com/office/powerpoint/2010/main" val="362912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C40855C-3F66-434B-A99E-C6977207496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a:extLst>
              <a:ext uri="{FF2B5EF4-FFF2-40B4-BE49-F238E27FC236}">
                <a16:creationId xmlns:a16="http://schemas.microsoft.com/office/drawing/2014/main" id="{4F30A699-E409-48FF-80E8-A878083629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48735" y="5852096"/>
            <a:ext cx="841712" cy="841712"/>
          </a:xfrm>
          <a:prstGeom prst="rect">
            <a:avLst/>
          </a:prstGeom>
        </p:spPr>
      </p:pic>
      <p:sp>
        <p:nvSpPr>
          <p:cNvPr id="2" name="Title 1"/>
          <p:cNvSpPr>
            <a:spLocks noGrp="1"/>
          </p:cNvSpPr>
          <p:nvPr>
            <p:ph type="ctrTitle" hasCustomPrompt="1"/>
          </p:nvPr>
        </p:nvSpPr>
        <p:spPr>
          <a:xfrm>
            <a:off x="3513908" y="2850440"/>
            <a:ext cx="4944291" cy="1129751"/>
          </a:xfrm>
        </p:spPr>
        <p:txBody>
          <a:bodyPr anchor="t">
            <a:normAutofit/>
          </a:bodyPr>
          <a:lstStyle>
            <a:lvl1pPr algn="l">
              <a:defRPr sz="4400">
                <a:solidFill>
                  <a:schemeClr val="bg1"/>
                </a:solidFill>
                <a:latin typeface="Franklin Gothic Medium Cond" panose="020B0606030402020204" pitchFamily="34" charset="0"/>
              </a:defRPr>
            </a:lvl1pPr>
          </a:lstStyle>
          <a:p>
            <a:r>
              <a:rPr lang="en-US" dirty="0"/>
              <a:t>CLICK TO EDIT MASTER TITLE STYLE</a:t>
            </a:r>
          </a:p>
        </p:txBody>
      </p:sp>
      <p:sp>
        <p:nvSpPr>
          <p:cNvPr id="3" name="Subtitle 2"/>
          <p:cNvSpPr>
            <a:spLocks noGrp="1"/>
          </p:cNvSpPr>
          <p:nvPr>
            <p:ph type="subTitle" idx="1"/>
          </p:nvPr>
        </p:nvSpPr>
        <p:spPr>
          <a:xfrm>
            <a:off x="3513908" y="4128049"/>
            <a:ext cx="4487092" cy="286680"/>
          </a:xfrm>
        </p:spPr>
        <p:txBody>
          <a:bodyPr>
            <a:normAutofit/>
          </a:bodyPr>
          <a:lstStyle>
            <a:lvl1pPr marL="0" indent="0" algn="l">
              <a:buNone/>
              <a:defRPr sz="1400">
                <a:solidFill>
                  <a:schemeClr val="bg1"/>
                </a:solidFill>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310247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ft Picture w. Content w/subea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90596" y="1511299"/>
            <a:ext cx="3608904" cy="46656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D50E7853-951D-4D84-A086-BA02E20A54F6}"/>
              </a:ext>
            </a:extLst>
          </p:cNvPr>
          <p:cNvSpPr/>
          <p:nvPr userDrawn="1"/>
        </p:nvSpPr>
        <p:spPr>
          <a:xfrm>
            <a:off x="0"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9" name="직사각형 2">
            <a:extLst>
              <a:ext uri="{FF2B5EF4-FFF2-40B4-BE49-F238E27FC236}">
                <a16:creationId xmlns:a16="http://schemas.microsoft.com/office/drawing/2014/main" id="{04B5A1EF-1D5C-41F0-BC06-587341044BB8}"/>
              </a:ext>
            </a:extLst>
          </p:cNvPr>
          <p:cNvSpPr/>
          <p:nvPr userDrawn="1"/>
        </p:nvSpPr>
        <p:spPr>
          <a:xfrm>
            <a:off x="47756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1" name="Title 1">
            <a:extLst>
              <a:ext uri="{FF2B5EF4-FFF2-40B4-BE49-F238E27FC236}">
                <a16:creationId xmlns:a16="http://schemas.microsoft.com/office/drawing/2014/main" id="{A1AAD764-B031-43F3-A0E6-A637AAA25B3F}"/>
              </a:ext>
            </a:extLst>
          </p:cNvPr>
          <p:cNvSpPr>
            <a:spLocks noGrp="1"/>
          </p:cNvSpPr>
          <p:nvPr>
            <p:ph type="title"/>
          </p:nvPr>
        </p:nvSpPr>
        <p:spPr>
          <a:xfrm>
            <a:off x="5090598" y="463463"/>
            <a:ext cx="3608903" cy="557784"/>
          </a:xfrm>
        </p:spPr>
        <p:txBody>
          <a:bodyPr/>
          <a:lstStyle/>
          <a:p>
            <a:r>
              <a:rPr lang="en-US" dirty="0"/>
              <a:t>Click to edit Master title style</a:t>
            </a:r>
          </a:p>
        </p:txBody>
      </p:sp>
      <p:sp>
        <p:nvSpPr>
          <p:cNvPr id="13" name="직사각형 2">
            <a:extLst>
              <a:ext uri="{FF2B5EF4-FFF2-40B4-BE49-F238E27FC236}">
                <a16:creationId xmlns:a16="http://schemas.microsoft.com/office/drawing/2014/main" id="{A7136163-6163-463C-8C75-98986982EBDC}"/>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4" name="직사각형 2">
            <a:extLst>
              <a:ext uri="{FF2B5EF4-FFF2-40B4-BE49-F238E27FC236}">
                <a16:creationId xmlns:a16="http://schemas.microsoft.com/office/drawing/2014/main" id="{DEF53FF8-4153-4DD1-8B4F-3308FD300B56}"/>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5" name="Slide Number Placeholder 2">
            <a:extLst>
              <a:ext uri="{FF2B5EF4-FFF2-40B4-BE49-F238E27FC236}">
                <a16:creationId xmlns:a16="http://schemas.microsoft.com/office/drawing/2014/main" id="{86A7946C-681C-4149-ABBB-6E5B0FB1C79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6" name="Picture Placeholder 2">
            <a:extLst>
              <a:ext uri="{FF2B5EF4-FFF2-40B4-BE49-F238E27FC236}">
                <a16:creationId xmlns:a16="http://schemas.microsoft.com/office/drawing/2014/main" id="{26313288-7091-4F55-AC3C-CDC2C5C8C8F5}"/>
              </a:ext>
            </a:extLst>
          </p:cNvPr>
          <p:cNvSpPr>
            <a:spLocks noGrp="1"/>
          </p:cNvSpPr>
          <p:nvPr>
            <p:ph type="pic" sz="quarter" idx="15" hasCustomPrompt="1"/>
          </p:nvPr>
        </p:nvSpPr>
        <p:spPr>
          <a:xfrm>
            <a:off x="755107" y="577673"/>
            <a:ext cx="3714811" cy="5612089"/>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
        <p:nvSpPr>
          <p:cNvPr id="10" name="Content Placeholder 14">
            <a:extLst>
              <a:ext uri="{FF2B5EF4-FFF2-40B4-BE49-F238E27FC236}">
                <a16:creationId xmlns:a16="http://schemas.microsoft.com/office/drawing/2014/main" id="{8CA5C3EA-2D0B-48A9-B876-3360B5E6A9A3}"/>
              </a:ext>
            </a:extLst>
          </p:cNvPr>
          <p:cNvSpPr>
            <a:spLocks noGrp="1"/>
          </p:cNvSpPr>
          <p:nvPr>
            <p:ph sz="quarter" idx="16" hasCustomPrompt="1"/>
          </p:nvPr>
        </p:nvSpPr>
        <p:spPr>
          <a:xfrm>
            <a:off x="5090598" y="1034749"/>
            <a:ext cx="3608901" cy="341632"/>
          </a:xfrm>
          <a:prstGeom prst="rect">
            <a:avLst/>
          </a:prstGeom>
        </p:spPr>
        <p:txBody>
          <a:bodyPr wrap="square">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Tree>
    <p:extLst>
      <p:ext uri="{BB962C8B-B14F-4D97-AF65-F5344CB8AC3E}">
        <p14:creationId xmlns:p14="http://schemas.microsoft.com/office/powerpoint/2010/main" val="681397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3DD203-28C6-41D2-B7FA-F747E82D9A6A}"/>
              </a:ext>
            </a:extLst>
          </p:cNvPr>
          <p:cNvSpPr/>
          <p:nvPr userDrawn="1"/>
        </p:nvSpPr>
        <p:spPr>
          <a:xfrm>
            <a:off x="0" y="0"/>
            <a:ext cx="3196683" cy="6871039"/>
          </a:xfrm>
          <a:prstGeom prst="rect">
            <a:avLst/>
          </a:prstGeom>
          <a:solidFill>
            <a:srgbClr val="235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4" name="Rectangle 3">
            <a:extLst>
              <a:ext uri="{FF2B5EF4-FFF2-40B4-BE49-F238E27FC236}">
                <a16:creationId xmlns:a16="http://schemas.microsoft.com/office/drawing/2014/main" id="{4A1C4904-FF08-4DB5-82C7-FBF0D9CE75A9}"/>
              </a:ext>
            </a:extLst>
          </p:cNvPr>
          <p:cNvSpPr/>
          <p:nvPr userDrawn="1"/>
        </p:nvSpPr>
        <p:spPr>
          <a:xfrm rot="16200000">
            <a:off x="-215047" y="3200522"/>
            <a:ext cx="5997742" cy="1446550"/>
          </a:xfrm>
          <a:prstGeom prst="rect">
            <a:avLst/>
          </a:prstGeom>
        </p:spPr>
        <p:txBody>
          <a:bodyPr wrap="square">
            <a:spAutoFit/>
          </a:bodyPr>
          <a:lstStyle/>
          <a:p>
            <a:pPr>
              <a:buClr>
                <a:srgbClr val="2972C1"/>
              </a:buClr>
            </a:pPr>
            <a:r>
              <a:rPr lang="en-US" altLang="ko-KR" sz="8800" dirty="0">
                <a:solidFill>
                  <a:schemeClr val="bg1">
                    <a:alpha val="45000"/>
                  </a:schemeClr>
                </a:solidFill>
                <a:latin typeface="Franklin Gothic Medium Cond"/>
              </a:rPr>
              <a:t>CONTACT</a:t>
            </a:r>
            <a:endParaRPr lang="ko-KR" altLang="en-US" sz="8800" dirty="0">
              <a:solidFill>
                <a:schemeClr val="bg1">
                  <a:alpha val="45000"/>
                </a:schemeClr>
              </a:solidFill>
              <a:latin typeface="Franklin Gothic Medium Cond"/>
            </a:endParaRPr>
          </a:p>
        </p:txBody>
      </p:sp>
      <p:cxnSp>
        <p:nvCxnSpPr>
          <p:cNvPr id="6" name="Straight Connector 5">
            <a:extLst>
              <a:ext uri="{FF2B5EF4-FFF2-40B4-BE49-F238E27FC236}">
                <a16:creationId xmlns:a16="http://schemas.microsoft.com/office/drawing/2014/main" id="{977DB09F-C3CD-4F7F-BC5A-671D2BA407E7}"/>
              </a:ext>
            </a:extLst>
          </p:cNvPr>
          <p:cNvCxnSpPr>
            <a:cxnSpLocks/>
          </p:cNvCxnSpPr>
          <p:nvPr userDrawn="1"/>
        </p:nvCxnSpPr>
        <p:spPr>
          <a:xfrm>
            <a:off x="308363" y="405758"/>
            <a:ext cx="97587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직사각형 2">
            <a:extLst>
              <a:ext uri="{FF2B5EF4-FFF2-40B4-BE49-F238E27FC236}">
                <a16:creationId xmlns:a16="http://schemas.microsoft.com/office/drawing/2014/main" id="{95D33818-A307-47B5-A5A3-8BD17D746ECA}"/>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8" name="직사각형 2">
            <a:extLst>
              <a:ext uri="{FF2B5EF4-FFF2-40B4-BE49-F238E27FC236}">
                <a16:creationId xmlns:a16="http://schemas.microsoft.com/office/drawing/2014/main" id="{CE27CBD2-6449-4231-A2D6-EF451EAFCFBC}"/>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9" name="Slide Number Placeholder 2">
            <a:extLst>
              <a:ext uri="{FF2B5EF4-FFF2-40B4-BE49-F238E27FC236}">
                <a16:creationId xmlns:a16="http://schemas.microsoft.com/office/drawing/2014/main" id="{20E6EC6F-9A80-47CC-8D07-1A4AFD2A417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2725513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E552479A-78BC-4C92-981E-0B3E91DF50DC}"/>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4" name="TextBox 3">
            <a:extLst>
              <a:ext uri="{FF2B5EF4-FFF2-40B4-BE49-F238E27FC236}">
                <a16:creationId xmlns:a16="http://schemas.microsoft.com/office/drawing/2014/main" id="{111B9D50-9B8F-4367-AB1C-FF34C116F59C}"/>
              </a:ext>
            </a:extLst>
          </p:cNvPr>
          <p:cNvSpPr txBox="1"/>
          <p:nvPr userDrawn="1"/>
        </p:nvSpPr>
        <p:spPr>
          <a:xfrm>
            <a:off x="963096" y="1242433"/>
            <a:ext cx="7451232" cy="4921406"/>
          </a:xfrm>
          <a:prstGeom prst="rect">
            <a:avLst/>
          </a:prstGeom>
        </p:spPr>
        <p:txBody>
          <a:bodyPr wrap="square" rtlCol="0">
            <a:noAutofit/>
          </a:bodyPr>
          <a:lstStyle/>
          <a:p>
            <a:pPr algn="l" latinLnBrk="0"/>
            <a:r>
              <a:rPr lang="en-US" sz="1400" dirty="0">
                <a:latin typeface="Franklin Gothic Book" panose="020B0503020102020204" pitchFamily="34" charset="0"/>
              </a:rPr>
              <a:t>Conner Strong &amp; Buckelew (CSB) is providing the work product herein in order to assist in the evaluation and analysis of your group benefit plan(s).  The work product reflected herein and contained in any exhibits or attachments is based upon data and information supplied by your contracted administrators, carriers, insurers and other vendors engaged in the administration of your plans. In some instances, the data and information may have been supplied by you. As such, CSB cannot warrant the accuracy of said data and information received and used by us in order to produce this analysis. We have evaluated said data and information to the best of our capability and rely upon the representations of your contracted administrators, carriers, insurers and other vendors as to the accuracy of the data and information they have supplied.  It is important to note that while our consultants are very familiar with the design, administration and operation of employee benefit plans and the law applicable to those activities, Conner Strong &amp; Buckelew is not a law firm.</a:t>
            </a:r>
          </a:p>
          <a:p>
            <a:pPr algn="l" latinLnBrk="0"/>
            <a:endParaRPr lang="en-US" sz="1400" dirty="0">
              <a:latin typeface="Franklin Gothic Book" panose="020B0503020102020204" pitchFamily="34" charset="0"/>
            </a:endParaRPr>
          </a:p>
          <a:p>
            <a:pPr algn="l" latinLnBrk="0"/>
            <a:r>
              <a:rPr lang="en-US" sz="1400" dirty="0">
                <a:latin typeface="Franklin Gothic Book" panose="020B0503020102020204" pitchFamily="34" charset="0"/>
              </a:rPr>
              <a:t>Therefore, our recommendations should not be construed as, nor are they intended to be, legal advice. You may wish to consult with legal counsel about the issues addressed.  The information contained herein is not intended by Conner Strong &amp; Buckelew to be used, and it cannot be used, for the purpose of avoiding penalties under the Internal Revenue Code that may be imposed on the taxpayer. The information contained herein and in any exhibits or attachments is confidential and may not be shared, reproduced or disclosed to any third parties without the express written consent of CSB.</a:t>
            </a:r>
          </a:p>
        </p:txBody>
      </p:sp>
      <p:sp>
        <p:nvSpPr>
          <p:cNvPr id="5" name="TextBox 4">
            <a:extLst>
              <a:ext uri="{FF2B5EF4-FFF2-40B4-BE49-F238E27FC236}">
                <a16:creationId xmlns:a16="http://schemas.microsoft.com/office/drawing/2014/main" id="{77996530-95F3-49A9-9DD8-F1441C0B5F02}"/>
              </a:ext>
            </a:extLst>
          </p:cNvPr>
          <p:cNvSpPr txBox="1"/>
          <p:nvPr userDrawn="1"/>
        </p:nvSpPr>
        <p:spPr>
          <a:xfrm>
            <a:off x="948227" y="394953"/>
            <a:ext cx="6125736" cy="533692"/>
          </a:xfrm>
          <a:prstGeom prst="rect">
            <a:avLst/>
          </a:prstGeom>
        </p:spPr>
        <p:txBody>
          <a:bodyPr wrap="square" rtlCol="0">
            <a:noAutofit/>
          </a:bodyPr>
          <a:lstStyle/>
          <a:p>
            <a:pPr algn="l" latinLnBrk="0"/>
            <a:r>
              <a:rPr lang="en-US" sz="3600" dirty="0">
                <a:latin typeface="Franklin Gothic Medium Cond" panose="020B0606030402020204" pitchFamily="34" charset="0"/>
              </a:rPr>
              <a:t>Disclaimer</a:t>
            </a:r>
          </a:p>
        </p:txBody>
      </p:sp>
    </p:spTree>
    <p:extLst>
      <p:ext uri="{BB962C8B-B14F-4D97-AF65-F5344CB8AC3E}">
        <p14:creationId xmlns:p14="http://schemas.microsoft.com/office/powerpoint/2010/main" val="1177175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FB9AE1-B430-4495-BB54-104FCB76F420}"/>
              </a:ext>
            </a:extLst>
          </p:cNvPr>
          <p:cNvSpPr/>
          <p:nvPr userDrawn="1"/>
        </p:nvSpPr>
        <p:spPr>
          <a:xfrm>
            <a:off x="0" y="280"/>
            <a:ext cx="9144000" cy="2331793"/>
          </a:xfrm>
          <a:prstGeom prst="rect">
            <a:avLst/>
          </a:prstGeom>
          <a:solidFill>
            <a:srgbClr val="235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pic>
        <p:nvPicPr>
          <p:cNvPr id="4" name="Picture 3">
            <a:extLst>
              <a:ext uri="{FF2B5EF4-FFF2-40B4-BE49-F238E27FC236}">
                <a16:creationId xmlns:a16="http://schemas.microsoft.com/office/drawing/2014/main" id="{009A3772-7AE1-45A6-8C94-3E42E186F8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9145" y="5649395"/>
            <a:ext cx="874486" cy="874486"/>
          </a:xfrm>
          <a:prstGeom prst="rect">
            <a:avLst/>
          </a:prstGeom>
        </p:spPr>
      </p:pic>
      <p:sp>
        <p:nvSpPr>
          <p:cNvPr id="5" name="직사각형 2">
            <a:extLst>
              <a:ext uri="{FF2B5EF4-FFF2-40B4-BE49-F238E27FC236}">
                <a16:creationId xmlns:a16="http://schemas.microsoft.com/office/drawing/2014/main" id="{BFA95D0F-04DD-4016-A847-CBF0ECCD4937}"/>
              </a:ext>
            </a:extLst>
          </p:cNvPr>
          <p:cNvSpPr/>
          <p:nvPr userDrawn="1"/>
        </p:nvSpPr>
        <p:spPr>
          <a:xfrm>
            <a:off x="4853808" y="1530479"/>
            <a:ext cx="995423"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pic>
        <p:nvPicPr>
          <p:cNvPr id="6" name="Picture 5">
            <a:extLst>
              <a:ext uri="{FF2B5EF4-FFF2-40B4-BE49-F238E27FC236}">
                <a16:creationId xmlns:a16="http://schemas.microsoft.com/office/drawing/2014/main" id="{4E390763-B16E-4BD1-86C8-CB674E03CA0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4604"/>
          <a:stretch/>
        </p:blipFill>
        <p:spPr>
          <a:xfrm>
            <a:off x="399145" y="404382"/>
            <a:ext cx="3888065" cy="3954903"/>
          </a:xfrm>
          <a:prstGeom prst="rect">
            <a:avLst/>
          </a:prstGeom>
        </p:spPr>
      </p:pic>
    </p:spTree>
    <p:extLst>
      <p:ext uri="{BB962C8B-B14F-4D97-AF65-F5344CB8AC3E}">
        <p14:creationId xmlns:p14="http://schemas.microsoft.com/office/powerpoint/2010/main" val="4100106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ver 3">
    <p:spTree>
      <p:nvGrpSpPr>
        <p:cNvPr id="1" name=""/>
        <p:cNvGrpSpPr/>
        <p:nvPr/>
      </p:nvGrpSpPr>
      <p:grpSpPr>
        <a:xfrm>
          <a:off x="0" y="0"/>
          <a:ext cx="0" cy="0"/>
          <a:chOff x="0" y="0"/>
          <a:chExt cx="0" cy="0"/>
        </a:xfrm>
      </p:grpSpPr>
      <p:sp>
        <p:nvSpPr>
          <p:cNvPr id="2" name="Triangle 1">
            <a:extLst>
              <a:ext uri="{FF2B5EF4-FFF2-40B4-BE49-F238E27FC236}">
                <a16:creationId xmlns:a16="http://schemas.microsoft.com/office/drawing/2014/main" id="{016510A4-6A8A-994D-A169-8D55E0760CC1}"/>
              </a:ext>
            </a:extLst>
          </p:cNvPr>
          <p:cNvSpPr/>
          <p:nvPr userDrawn="1"/>
        </p:nvSpPr>
        <p:spPr>
          <a:xfrm rot="10800000">
            <a:off x="3686628" y="0"/>
            <a:ext cx="5457372" cy="2728686"/>
          </a:xfrm>
          <a:prstGeom prst="triangle">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0" name="텍스트 개체 틀 9">
            <a:extLst>
              <a:ext uri="{FF2B5EF4-FFF2-40B4-BE49-F238E27FC236}">
                <a16:creationId xmlns:a16="http://schemas.microsoft.com/office/drawing/2014/main" id="{482FD34A-6705-1E42-9913-EB9E8A316B73}"/>
              </a:ext>
            </a:extLst>
          </p:cNvPr>
          <p:cNvSpPr>
            <a:spLocks noGrp="1"/>
          </p:cNvSpPr>
          <p:nvPr>
            <p:ph type="body" sz="quarter" idx="14" hasCustomPrompt="1"/>
          </p:nvPr>
        </p:nvSpPr>
        <p:spPr>
          <a:xfrm>
            <a:off x="209063" y="3742057"/>
            <a:ext cx="1382686" cy="215444"/>
          </a:xfrm>
          <a:prstGeom prst="rect">
            <a:avLst/>
          </a:prstGeom>
        </p:spPr>
        <p:txBody>
          <a:bodyPr wrap="none" lIns="0" tIns="0" rIns="0" bIns="0">
            <a:noAutofit/>
          </a:bodyPr>
          <a:lstStyle>
            <a:lvl1pPr marL="0" indent="0" algn="l">
              <a:lnSpc>
                <a:spcPct val="100000"/>
              </a:lnSpc>
              <a:spcBef>
                <a:spcPts val="0"/>
              </a:spcBef>
              <a:buNone/>
              <a:defRPr sz="1400" b="0" i="0" baseline="0">
                <a:solidFill>
                  <a:schemeClr val="bg1">
                    <a:lumMod val="50000"/>
                  </a:schemeClr>
                </a:solidFill>
                <a:effectLst/>
                <a:latin typeface="Franklin Gothic Book" panose="020B0503020102020204" pitchFamily="34" charset="0"/>
                <a:cs typeface="Tahoma" panose="020B0604030504040204" pitchFamily="34" charset="0"/>
              </a:defRPr>
            </a:lvl1pPr>
          </a:lstStyle>
          <a:p>
            <a:pPr lvl="0"/>
            <a:r>
              <a:rPr lang="en-US" altLang="ko-KR" dirty="0"/>
              <a:t>January 1st, 2019</a:t>
            </a:r>
            <a:endParaRPr lang="ko-KR" altLang="en-US" dirty="0"/>
          </a:p>
        </p:txBody>
      </p:sp>
      <p:sp>
        <p:nvSpPr>
          <p:cNvPr id="28" name="텍스트 개체 틀 9">
            <a:extLst>
              <a:ext uri="{FF2B5EF4-FFF2-40B4-BE49-F238E27FC236}">
                <a16:creationId xmlns:a16="http://schemas.microsoft.com/office/drawing/2014/main" id="{4C9389E2-263D-B949-990A-E257E801891F}"/>
              </a:ext>
            </a:extLst>
          </p:cNvPr>
          <p:cNvSpPr>
            <a:spLocks noGrp="1"/>
          </p:cNvSpPr>
          <p:nvPr>
            <p:ph type="body" sz="quarter" idx="13" hasCustomPrompt="1"/>
          </p:nvPr>
        </p:nvSpPr>
        <p:spPr>
          <a:xfrm>
            <a:off x="209063" y="2387840"/>
            <a:ext cx="3959048" cy="1354217"/>
          </a:xfrm>
          <a:prstGeom prst="rect">
            <a:avLst/>
          </a:prstGeom>
        </p:spPr>
        <p:txBody>
          <a:bodyPr wrap="square" lIns="0" tIns="0" rIns="0" bIns="0" anchor="b">
            <a:noAutofit/>
          </a:bodyPr>
          <a:lstStyle>
            <a:lvl1pPr marL="0" indent="0" algn="l" latinLnBrk="0">
              <a:lnSpc>
                <a:spcPct val="100000"/>
              </a:lnSpc>
              <a:spcBef>
                <a:spcPts val="0"/>
              </a:spcBef>
              <a:buNone/>
              <a:defRPr sz="4400" b="0" i="0" baseline="0">
                <a:solidFill>
                  <a:srgbClr val="005DAA"/>
                </a:solidFill>
                <a:effectLst/>
                <a:latin typeface="Franklin Gothic Medium Cond" panose="020B0606030402020204" pitchFamily="34" charset="0"/>
                <a:cs typeface="Tahoma" panose="020B0604030504040204" pitchFamily="34" charset="0"/>
              </a:defRPr>
            </a:lvl1pPr>
          </a:lstStyle>
          <a:p>
            <a:r>
              <a:rPr lang="en-US" sz="4400" dirty="0" smtClean="0"/>
              <a:t>PRE- RENEWAL PRESENTATION</a:t>
            </a:r>
            <a:endParaRPr lang="en-US" sz="4400" dirty="0"/>
          </a:p>
        </p:txBody>
      </p:sp>
      <p:sp>
        <p:nvSpPr>
          <p:cNvPr id="3" name="TextBox 2">
            <a:extLst>
              <a:ext uri="{FF2B5EF4-FFF2-40B4-BE49-F238E27FC236}">
                <a16:creationId xmlns:a16="http://schemas.microsoft.com/office/drawing/2014/main" id="{17FEA146-6FCB-7449-A287-25B33862BF45}"/>
              </a:ext>
            </a:extLst>
          </p:cNvPr>
          <p:cNvSpPr txBox="1"/>
          <p:nvPr userDrawn="1"/>
        </p:nvSpPr>
        <p:spPr>
          <a:xfrm>
            <a:off x="9267416" y="1547864"/>
            <a:ext cx="184731" cy="369332"/>
          </a:xfrm>
          <a:prstGeom prst="rect">
            <a:avLst/>
          </a:prstGeom>
          <a:noFill/>
        </p:spPr>
        <p:txBody>
          <a:bodyPr wrap="none" rtlCol="0">
            <a:spAutoFit/>
          </a:bodyPr>
          <a:lstStyle/>
          <a:p>
            <a:pPr defTabSz="914400" latinLnBrk="1"/>
            <a:endParaRPr lang="en-US" dirty="0">
              <a:solidFill>
                <a:prstClr val="black"/>
              </a:solidFill>
              <a:latin typeface="Franklin Gothic Book Regular"/>
            </a:endParaRPr>
          </a:p>
        </p:txBody>
      </p:sp>
      <p:sp>
        <p:nvSpPr>
          <p:cNvPr id="19" name="Rectangle 18">
            <a:extLst>
              <a:ext uri="{FF2B5EF4-FFF2-40B4-BE49-F238E27FC236}">
                <a16:creationId xmlns:a16="http://schemas.microsoft.com/office/drawing/2014/main" id="{3FC0EDE4-8E59-794D-99CE-8B1A493B7DBB}"/>
              </a:ext>
            </a:extLst>
          </p:cNvPr>
          <p:cNvSpPr/>
          <p:nvPr userDrawn="1"/>
        </p:nvSpPr>
        <p:spPr>
          <a:xfrm rot="2700000">
            <a:off x="4577656" y="2146436"/>
            <a:ext cx="1428900" cy="1440258"/>
          </a:xfrm>
          <a:prstGeom prst="rect">
            <a:avLst/>
          </a:prstGeom>
          <a:solidFill>
            <a:srgbClr val="18A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pic>
        <p:nvPicPr>
          <p:cNvPr id="29" name="Picture 28">
            <a:extLst>
              <a:ext uri="{FF2B5EF4-FFF2-40B4-BE49-F238E27FC236}">
                <a16:creationId xmlns:a16="http://schemas.microsoft.com/office/drawing/2014/main" id="{621FA69E-D2BD-3E4D-B8E8-D23B65885F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063" y="234591"/>
            <a:ext cx="1129751" cy="1129751"/>
          </a:xfrm>
          <a:prstGeom prst="rect">
            <a:avLst/>
          </a:prstGeom>
        </p:spPr>
      </p:pic>
      <p:sp>
        <p:nvSpPr>
          <p:cNvPr id="11" name="Rectangle 10">
            <a:extLst>
              <a:ext uri="{FF2B5EF4-FFF2-40B4-BE49-F238E27FC236}">
                <a16:creationId xmlns:a16="http://schemas.microsoft.com/office/drawing/2014/main" id="{3C1C129C-A5B4-A44A-9D9F-7E7D93FB0241}"/>
              </a:ext>
            </a:extLst>
          </p:cNvPr>
          <p:cNvSpPr/>
          <p:nvPr userDrawn="1"/>
        </p:nvSpPr>
        <p:spPr>
          <a:xfrm rot="2700000">
            <a:off x="4184868" y="1335385"/>
            <a:ext cx="808889" cy="815319"/>
          </a:xfrm>
          <a:prstGeom prst="rect">
            <a:avLst/>
          </a:prstGeom>
          <a:solidFill>
            <a:srgbClr val="FAA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5" name="Triangle 14">
            <a:extLst>
              <a:ext uri="{FF2B5EF4-FFF2-40B4-BE49-F238E27FC236}">
                <a16:creationId xmlns:a16="http://schemas.microsoft.com/office/drawing/2014/main" id="{1C3A1919-B50F-154D-8A15-822A594F8683}"/>
              </a:ext>
            </a:extLst>
          </p:cNvPr>
          <p:cNvSpPr/>
          <p:nvPr userDrawn="1"/>
        </p:nvSpPr>
        <p:spPr>
          <a:xfrm rot="16200000">
            <a:off x="4337672" y="1835088"/>
            <a:ext cx="6426866" cy="3213433"/>
          </a:xfrm>
          <a:prstGeom prst="triangle">
            <a:avLst>
              <a:gd name="adj" fmla="val 50194"/>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8" name="Picture Placeholder 7"/>
          <p:cNvSpPr>
            <a:spLocks noGrp="1"/>
          </p:cNvSpPr>
          <p:nvPr>
            <p:ph type="pic" sz="quarter" idx="15" hasCustomPrompt="1"/>
          </p:nvPr>
        </p:nvSpPr>
        <p:spPr>
          <a:xfrm>
            <a:off x="2509838" y="3554413"/>
            <a:ext cx="6634162" cy="3303587"/>
          </a:xfrm>
        </p:spPr>
        <p:txBody>
          <a:bodyPr>
            <a:normAutofit/>
          </a:bodyPr>
          <a:lstStyle>
            <a:lvl1pPr marL="0" indent="0" algn="ctr">
              <a:buNone/>
              <a:defRPr sz="3600" baseline="0"/>
            </a:lvl1pPr>
          </a:lstStyle>
          <a:p>
            <a:r>
              <a:rPr lang="en-US" dirty="0" smtClean="0"/>
              <a:t>Click picture icon -&gt; F drive-&gt;      Z System Tools-&gt;Presentation Images-&gt;1. Cover Triangle Photos</a:t>
            </a:r>
            <a:endParaRPr lang="en-US" dirty="0"/>
          </a:p>
        </p:txBody>
      </p:sp>
    </p:spTree>
    <p:extLst>
      <p:ext uri="{BB962C8B-B14F-4D97-AF65-F5344CB8AC3E}">
        <p14:creationId xmlns:p14="http://schemas.microsoft.com/office/powerpoint/2010/main" val="402728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3" name="Picture Placeholder 2"/>
          <p:cNvSpPr>
            <a:spLocks noGrp="1"/>
          </p:cNvSpPr>
          <p:nvPr>
            <p:ph type="pic" sz="quarter" idx="12" hasCustomPrompt="1"/>
          </p:nvPr>
        </p:nvSpPr>
        <p:spPr>
          <a:xfrm>
            <a:off x="0" y="0"/>
            <a:ext cx="4494362" cy="6858000"/>
          </a:xfrm>
          <a:solidFill>
            <a:schemeClr val="bg1">
              <a:lumMod val="85000"/>
            </a:schemeClr>
          </a:solidFill>
        </p:spPr>
        <p:txBody>
          <a:bodyPr>
            <a:normAutofit/>
          </a:bodyPr>
          <a:lstStyle>
            <a:lvl1pPr marL="0" indent="0" algn="ctr">
              <a:buNone/>
              <a:defRPr sz="2400"/>
            </a:lvl1pPr>
          </a:lstStyle>
          <a:p>
            <a:r>
              <a:rPr lang="en-US" dirty="0" smtClean="0"/>
              <a:t>Click picture icon -&gt; F drive-&gt;       Z System Tools-&gt;Presentation Images-&gt;2. Agenda Slide</a:t>
            </a:r>
            <a:endParaRPr lang="en-US" dirty="0"/>
          </a:p>
        </p:txBody>
      </p:sp>
      <p:sp>
        <p:nvSpPr>
          <p:cNvPr id="4" name="직사각형 3"/>
          <p:cNvSpPr/>
          <p:nvPr userDrawn="1"/>
        </p:nvSpPr>
        <p:spPr>
          <a:xfrm>
            <a:off x="4572000" y="-1"/>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7" name="Text Placeholder 16">
            <a:extLst>
              <a:ext uri="{FF2B5EF4-FFF2-40B4-BE49-F238E27FC236}">
                <a16:creationId xmlns:a16="http://schemas.microsoft.com/office/drawing/2014/main" id="{B72BFD1A-1ACB-4C4D-9C32-E3E0D63BAABC}"/>
              </a:ext>
            </a:extLst>
          </p:cNvPr>
          <p:cNvSpPr>
            <a:spLocks noGrp="1"/>
          </p:cNvSpPr>
          <p:nvPr>
            <p:ph type="body" sz="quarter" idx="10" hasCustomPrompt="1"/>
          </p:nvPr>
        </p:nvSpPr>
        <p:spPr>
          <a:xfrm>
            <a:off x="4572000" y="1902699"/>
            <a:ext cx="4130298" cy="566802"/>
          </a:xfrm>
          <a:prstGeom prst="rect">
            <a:avLst/>
          </a:prstGeom>
        </p:spPr>
        <p:txBody>
          <a:bodyPr>
            <a:noAutofit/>
          </a:bodyPr>
          <a:lstStyle>
            <a:lvl1pPr marL="0" indent="0">
              <a:buNone/>
              <a:defRPr sz="3600" b="0" i="0">
                <a:solidFill>
                  <a:srgbClr val="005DAA"/>
                </a:solidFill>
                <a:latin typeface="Franklin Gothic Medium Cond" panose="020B0606030402020204" pitchFamily="34" charset="0"/>
              </a:defRPr>
            </a:lvl1pPr>
          </a:lstStyle>
          <a:p>
            <a:pPr lvl="0"/>
            <a:r>
              <a:rPr lang="en-US" dirty="0"/>
              <a:t>Agenda</a:t>
            </a:r>
          </a:p>
        </p:txBody>
      </p:sp>
      <p:sp>
        <p:nvSpPr>
          <p:cNvPr id="10" name="Table Placeholder 9">
            <a:extLst>
              <a:ext uri="{FF2B5EF4-FFF2-40B4-BE49-F238E27FC236}">
                <a16:creationId xmlns:a16="http://schemas.microsoft.com/office/drawing/2014/main" id="{0298561D-29CE-9B45-AD56-56C82B96505E}"/>
              </a:ext>
            </a:extLst>
          </p:cNvPr>
          <p:cNvSpPr>
            <a:spLocks noGrp="1"/>
          </p:cNvSpPr>
          <p:nvPr>
            <p:ph type="tbl" sz="quarter" idx="11" hasCustomPrompt="1"/>
          </p:nvPr>
        </p:nvSpPr>
        <p:spPr>
          <a:xfrm>
            <a:off x="4572000" y="2469501"/>
            <a:ext cx="4130675" cy="692150"/>
          </a:xfrm>
          <a:prstGeom prst="rect">
            <a:avLst/>
          </a:prstGeom>
        </p:spPr>
        <p:txBody>
          <a:bodyPr/>
          <a:lstStyle>
            <a:lvl1pPr marL="0" indent="0">
              <a:buFont typeface="+mj-lt"/>
              <a:buNone/>
              <a:defRPr sz="1600" b="1">
                <a:latin typeface="+mn-lt"/>
              </a:defRPr>
            </a:lvl1pPr>
          </a:lstStyle>
          <a:p>
            <a:r>
              <a:rPr lang="en-US" dirty="0"/>
              <a:t>Title</a:t>
            </a:r>
          </a:p>
        </p:txBody>
      </p:sp>
    </p:spTree>
    <p:extLst>
      <p:ext uri="{BB962C8B-B14F-4D97-AF65-F5344CB8AC3E}">
        <p14:creationId xmlns:p14="http://schemas.microsoft.com/office/powerpoint/2010/main" val="372195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ansition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0634DB-F87E-E146-AE63-DD43D64E7A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02456" y="5800354"/>
            <a:ext cx="874486" cy="874486"/>
          </a:xfrm>
          <a:prstGeom prst="rect">
            <a:avLst/>
          </a:prstGeom>
        </p:spPr>
      </p:pic>
      <p:sp>
        <p:nvSpPr>
          <p:cNvPr id="9" name="Rectangle 8">
            <a:extLst>
              <a:ext uri="{FF2B5EF4-FFF2-40B4-BE49-F238E27FC236}">
                <a16:creationId xmlns:a16="http://schemas.microsoft.com/office/drawing/2014/main" id="{91E3FD45-FAE0-AE4D-BAEC-381780CA170E}"/>
              </a:ext>
            </a:extLst>
          </p:cNvPr>
          <p:cNvSpPr/>
          <p:nvPr userDrawn="1"/>
        </p:nvSpPr>
        <p:spPr>
          <a:xfrm>
            <a:off x="0" y="-1"/>
            <a:ext cx="9144000" cy="3427597"/>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5" name="텍스트 개체 틀 9"/>
          <p:cNvSpPr>
            <a:spLocks noGrp="1"/>
          </p:cNvSpPr>
          <p:nvPr>
            <p:ph type="body" sz="quarter" idx="13" hasCustomPrompt="1"/>
          </p:nvPr>
        </p:nvSpPr>
        <p:spPr>
          <a:xfrm>
            <a:off x="656679" y="2450329"/>
            <a:ext cx="490519" cy="1231106"/>
          </a:xfrm>
          <a:prstGeom prst="rect">
            <a:avLst/>
          </a:prstGeom>
        </p:spPr>
        <p:txBody>
          <a:bodyPr wrap="none" lIns="0" tIns="0" rIns="0" bIns="0">
            <a:spAutoFit/>
          </a:bodyPr>
          <a:lstStyle>
            <a:lvl1pPr marL="0" indent="0" algn="l">
              <a:lnSpc>
                <a:spcPct val="100000"/>
              </a:lnSpc>
              <a:spcBef>
                <a:spcPts val="0"/>
              </a:spcBef>
              <a:buNone/>
              <a:defRPr sz="8000" b="0" i="0" baseline="0">
                <a:solidFill>
                  <a:schemeClr val="bg1"/>
                </a:solidFill>
                <a:effectLst/>
                <a:latin typeface="Franklin Gothic Medium Cond" panose="020B0606030402020204" pitchFamily="34" charset="0"/>
                <a:cs typeface="Tahoma" panose="020B0604030504040204" pitchFamily="34" charset="0"/>
              </a:defRPr>
            </a:lvl1pPr>
          </a:lstStyle>
          <a:p>
            <a:pPr lvl="0"/>
            <a:r>
              <a:rPr lang="en-US" altLang="ko-KR" dirty="0" smtClean="0"/>
              <a:t>I.</a:t>
            </a:r>
            <a:endParaRPr lang="ko-KR" altLang="en-US" dirty="0"/>
          </a:p>
        </p:txBody>
      </p:sp>
      <p:sp>
        <p:nvSpPr>
          <p:cNvPr id="10" name="Picture Placeholder 3"/>
          <p:cNvSpPr>
            <a:spLocks noGrp="1"/>
          </p:cNvSpPr>
          <p:nvPr>
            <p:ph type="pic" sz="quarter" idx="17" hasCustomPrompt="1"/>
          </p:nvPr>
        </p:nvSpPr>
        <p:spPr>
          <a:xfrm>
            <a:off x="4217988" y="1581048"/>
            <a:ext cx="4926012" cy="3698977"/>
          </a:xfrm>
          <a:solidFill>
            <a:schemeClr val="bg1">
              <a:lumMod val="75000"/>
            </a:schemeClr>
          </a:solidFill>
        </p:spPr>
        <p:txBody>
          <a:bodyPr>
            <a:normAutofit/>
          </a:bodyPr>
          <a:lstStyle>
            <a:lvl1pPr marL="0" indent="0" algn="ctr">
              <a:buNone/>
              <a:defRPr sz="2800"/>
            </a:lvl1pPr>
          </a:lstStyle>
          <a:p>
            <a:r>
              <a:rPr lang="en-US" dirty="0" smtClean="0"/>
              <a:t>Click picture icon -&gt; F drive-&gt;   Z System Tools-&gt;Presentation Images-&gt;3. Divider slides</a:t>
            </a:r>
            <a:endParaRPr lang="en-US" dirty="0"/>
          </a:p>
        </p:txBody>
      </p:sp>
      <p:sp>
        <p:nvSpPr>
          <p:cNvPr id="15" name="Content Placeholder 14">
            <a:extLst>
              <a:ext uri="{FF2B5EF4-FFF2-40B4-BE49-F238E27FC236}">
                <a16:creationId xmlns:a16="http://schemas.microsoft.com/office/drawing/2014/main" id="{EDE9452D-ADB1-9849-8ACB-2F48D9C1D68E}"/>
              </a:ext>
            </a:extLst>
          </p:cNvPr>
          <p:cNvSpPr>
            <a:spLocks noGrp="1"/>
          </p:cNvSpPr>
          <p:nvPr>
            <p:ph sz="quarter" idx="15" hasCustomPrompt="1"/>
          </p:nvPr>
        </p:nvSpPr>
        <p:spPr>
          <a:xfrm>
            <a:off x="644525" y="4244960"/>
            <a:ext cx="4935518" cy="341632"/>
          </a:xfrm>
          <a:prstGeom prst="rect">
            <a:avLst/>
          </a:prstGeom>
        </p:spPr>
        <p:txBody>
          <a:bodyPr>
            <a:spAutoFit/>
          </a:bodyPr>
          <a:lstStyle>
            <a:lvl1pPr marL="0" indent="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3" name="Text Placeholder 2">
            <a:extLst>
              <a:ext uri="{FF2B5EF4-FFF2-40B4-BE49-F238E27FC236}">
                <a16:creationId xmlns:a16="http://schemas.microsoft.com/office/drawing/2014/main" id="{CDD28EAA-0140-0445-9FF5-41E52E6FFFFC}"/>
              </a:ext>
            </a:extLst>
          </p:cNvPr>
          <p:cNvSpPr>
            <a:spLocks noGrp="1"/>
          </p:cNvSpPr>
          <p:nvPr>
            <p:ph type="body" sz="quarter" idx="16" hasCustomPrompt="1"/>
          </p:nvPr>
        </p:nvSpPr>
        <p:spPr>
          <a:xfrm>
            <a:off x="644525" y="3603923"/>
            <a:ext cx="4935538" cy="590931"/>
          </a:xfrm>
          <a:prstGeom prst="rect">
            <a:avLst/>
          </a:prstGeom>
        </p:spPr>
        <p:txBody>
          <a:bodyPr>
            <a:spAutoFit/>
          </a:bodyPr>
          <a:lstStyle>
            <a:lvl1pPr marL="0" indent="0">
              <a:buNone/>
              <a:defRPr sz="3600" b="0" i="0">
                <a:solidFill>
                  <a:srgbClr val="005DAA"/>
                </a:solidFill>
                <a:latin typeface="Franklin Gothic Medium Cond" panose="020B0606030402020204" pitchFamily="34" charset="0"/>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dirty="0"/>
              <a:t>Heading</a:t>
            </a:r>
          </a:p>
        </p:txBody>
      </p:sp>
    </p:spTree>
    <p:extLst>
      <p:ext uri="{BB962C8B-B14F-4D97-AF65-F5344CB8AC3E}">
        <p14:creationId xmlns:p14="http://schemas.microsoft.com/office/powerpoint/2010/main" val="267923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직사각형 2">
            <a:extLst>
              <a:ext uri="{FF2B5EF4-FFF2-40B4-BE49-F238E27FC236}">
                <a16:creationId xmlns:a16="http://schemas.microsoft.com/office/drawing/2014/main" id="{7214C135-D08C-B342-BBFB-FC50ECBF225E}"/>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0" name="텍스트 개체 틀 9"/>
          <p:cNvSpPr>
            <a:spLocks noGrp="1"/>
          </p:cNvSpPr>
          <p:nvPr userDrawn="1">
            <p:ph type="body" sz="quarter" idx="13" hasCustomPrompt="1"/>
          </p:nvPr>
        </p:nvSpPr>
        <p:spPr>
          <a:xfrm>
            <a:off x="1027578" y="448045"/>
            <a:ext cx="7617823"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4" name="직사각형 2">
            <a:extLst>
              <a:ext uri="{FF2B5EF4-FFF2-40B4-BE49-F238E27FC236}">
                <a16:creationId xmlns:a16="http://schemas.microsoft.com/office/drawing/2014/main" id="{E0C35214-93C2-4B41-A7CF-220A594C2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8" name="Text Placeholder 2">
            <a:extLst>
              <a:ext uri="{FF2B5EF4-FFF2-40B4-BE49-F238E27FC236}">
                <a16:creationId xmlns:a16="http://schemas.microsoft.com/office/drawing/2014/main" id="{96E3B9D1-657E-1E46-8F6A-E1653DE55627}"/>
              </a:ext>
            </a:extLst>
          </p:cNvPr>
          <p:cNvSpPr>
            <a:spLocks noGrp="1"/>
          </p:cNvSpPr>
          <p:nvPr>
            <p:ph type="body" sz="quarter" idx="14"/>
          </p:nvPr>
        </p:nvSpPr>
        <p:spPr>
          <a:xfrm>
            <a:off x="936840" y="1038386"/>
            <a:ext cx="7708561" cy="5028532"/>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2" name="Slide Number Placeholder 2">
            <a:extLst>
              <a:ext uri="{FF2B5EF4-FFF2-40B4-BE49-F238E27FC236}">
                <a16:creationId xmlns:a16="http://schemas.microsoft.com/office/drawing/2014/main" id="{69BD02F3-BB78-2248-98B1-AA36F2E518B6}"/>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00870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 no bullets">
    <p:spTree>
      <p:nvGrpSpPr>
        <p:cNvPr id="1" name=""/>
        <p:cNvGrpSpPr/>
        <p:nvPr/>
      </p:nvGrpSpPr>
      <p:grpSpPr>
        <a:xfrm>
          <a:off x="0" y="0"/>
          <a:ext cx="0" cy="0"/>
          <a:chOff x="0" y="0"/>
          <a:chExt cx="0" cy="0"/>
        </a:xfrm>
      </p:grpSpPr>
      <p:sp>
        <p:nvSpPr>
          <p:cNvPr id="7" name="직사각형 2">
            <a:extLst>
              <a:ext uri="{FF2B5EF4-FFF2-40B4-BE49-F238E27FC236}">
                <a16:creationId xmlns:a16="http://schemas.microsoft.com/office/drawing/2014/main" id="{7214C135-D08C-B342-BBFB-FC50ECBF225E}"/>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0" name="텍스트 개체 틀 9"/>
          <p:cNvSpPr>
            <a:spLocks noGrp="1"/>
          </p:cNvSpPr>
          <p:nvPr userDrawn="1">
            <p:ph type="body" sz="quarter" idx="13" hasCustomPrompt="1"/>
          </p:nvPr>
        </p:nvSpPr>
        <p:spPr>
          <a:xfrm>
            <a:off x="1027578" y="448045"/>
            <a:ext cx="7617823"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4" name="직사각형 2">
            <a:extLst>
              <a:ext uri="{FF2B5EF4-FFF2-40B4-BE49-F238E27FC236}">
                <a16:creationId xmlns:a16="http://schemas.microsoft.com/office/drawing/2014/main" id="{E0C35214-93C2-4B41-A7CF-220A594C2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8" name="Text Placeholder 2">
            <a:extLst>
              <a:ext uri="{FF2B5EF4-FFF2-40B4-BE49-F238E27FC236}">
                <a16:creationId xmlns:a16="http://schemas.microsoft.com/office/drawing/2014/main" id="{96E3B9D1-657E-1E46-8F6A-E1653DE55627}"/>
              </a:ext>
            </a:extLst>
          </p:cNvPr>
          <p:cNvSpPr>
            <a:spLocks noGrp="1"/>
          </p:cNvSpPr>
          <p:nvPr>
            <p:ph type="body" sz="quarter" idx="14" hasCustomPrompt="1"/>
          </p:nvPr>
        </p:nvSpPr>
        <p:spPr>
          <a:xfrm>
            <a:off x="936840" y="1253972"/>
            <a:ext cx="7708561" cy="5028532"/>
          </a:xfrm>
          <a:prstGeom prst="rect">
            <a:avLst/>
          </a:prstGeom>
        </p:spPr>
        <p:txBody>
          <a:bodyPr>
            <a:noAutofit/>
          </a:bodyPr>
          <a:lstStyle>
            <a:lvl1pPr marL="0" indent="0" latinLnBrk="0">
              <a:buClr>
                <a:srgbClr val="005DAA"/>
              </a:buClr>
              <a:buFont typeface="Wingdings" pitchFamily="2" charset="2"/>
              <a:buNone/>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smtClean="0"/>
              <a:t>Text</a:t>
            </a:r>
            <a:endParaRPr lang="en-US" dirty="0"/>
          </a:p>
        </p:txBody>
      </p:sp>
      <p:sp>
        <p:nvSpPr>
          <p:cNvPr id="12" name="Slide Number Placeholder 2">
            <a:extLst>
              <a:ext uri="{FF2B5EF4-FFF2-40B4-BE49-F238E27FC236}">
                <a16:creationId xmlns:a16="http://schemas.microsoft.com/office/drawing/2014/main" id="{69BD02F3-BB78-2248-98B1-AA36F2E518B6}"/>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0352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 Subhead">
    <p:spTree>
      <p:nvGrpSpPr>
        <p:cNvPr id="1" name=""/>
        <p:cNvGrpSpPr/>
        <p:nvPr/>
      </p:nvGrpSpPr>
      <p:grpSpPr>
        <a:xfrm>
          <a:off x="0" y="0"/>
          <a:ext cx="0" cy="0"/>
          <a:chOff x="0" y="0"/>
          <a:chExt cx="0" cy="0"/>
        </a:xfrm>
      </p:grpSpPr>
      <p:sp>
        <p:nvSpPr>
          <p:cNvPr id="8" name="직사각형 2">
            <a:extLst>
              <a:ext uri="{FF2B5EF4-FFF2-40B4-BE49-F238E27FC236}">
                <a16:creationId xmlns:a16="http://schemas.microsoft.com/office/drawing/2014/main" id="{5A453259-0B2D-3443-8AEB-D70FC230C0E8}"/>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0" name="텍스트 개체 틀 9"/>
          <p:cNvSpPr>
            <a:spLocks noGrp="1"/>
          </p:cNvSpPr>
          <p:nvPr userDrawn="1">
            <p:ph type="body" sz="quarter" idx="13" hasCustomPrompt="1"/>
          </p:nvPr>
        </p:nvSpPr>
        <p:spPr>
          <a:xfrm>
            <a:off x="1027578" y="448045"/>
            <a:ext cx="7617823"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4" name="직사각형 2">
            <a:extLst>
              <a:ext uri="{FF2B5EF4-FFF2-40B4-BE49-F238E27FC236}">
                <a16:creationId xmlns:a16="http://schemas.microsoft.com/office/drawing/2014/main" id="{E0C35214-93C2-4B41-A7CF-220A594C2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7" name="Content Placeholder 14">
            <a:extLst>
              <a:ext uri="{FF2B5EF4-FFF2-40B4-BE49-F238E27FC236}">
                <a16:creationId xmlns:a16="http://schemas.microsoft.com/office/drawing/2014/main" id="{A56B6AF8-E28A-EE48-AE44-B009D472401C}"/>
              </a:ext>
            </a:extLst>
          </p:cNvPr>
          <p:cNvSpPr>
            <a:spLocks noGrp="1"/>
          </p:cNvSpPr>
          <p:nvPr>
            <p:ph sz="quarter" idx="15" hasCustomPrompt="1"/>
          </p:nvPr>
        </p:nvSpPr>
        <p:spPr>
          <a:xfrm>
            <a:off x="933858" y="922538"/>
            <a:ext cx="7708368"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9" name="Text Placeholder 2">
            <a:extLst>
              <a:ext uri="{FF2B5EF4-FFF2-40B4-BE49-F238E27FC236}">
                <a16:creationId xmlns:a16="http://schemas.microsoft.com/office/drawing/2014/main" id="{F04EA1D0-39D2-9D45-A630-7C02780E61C5}"/>
              </a:ext>
            </a:extLst>
          </p:cNvPr>
          <p:cNvSpPr>
            <a:spLocks noGrp="1"/>
          </p:cNvSpPr>
          <p:nvPr>
            <p:ph type="body" sz="quarter" idx="14"/>
          </p:nvPr>
        </p:nvSpPr>
        <p:spPr>
          <a:xfrm>
            <a:off x="933859" y="1255363"/>
            <a:ext cx="7708367" cy="4813601"/>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Slide Number Placeholder 2">
            <a:extLst>
              <a:ext uri="{FF2B5EF4-FFF2-40B4-BE49-F238E27FC236}">
                <a16:creationId xmlns:a16="http://schemas.microsoft.com/office/drawing/2014/main" id="{20285A97-B771-1444-A439-2635000C594E}"/>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80618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8481" y="2376793"/>
            <a:ext cx="4487092" cy="1277609"/>
          </a:xfrm>
        </p:spPr>
        <p:txBody>
          <a:bodyPr anchor="t">
            <a:normAutofit/>
          </a:bodyPr>
          <a:lstStyle>
            <a:lvl1pPr algn="l">
              <a:defRPr sz="4400">
                <a:solidFill>
                  <a:srgbClr val="005DAA"/>
                </a:solidFill>
                <a:latin typeface="Franklin Gothic Medium Cond" panose="020B0606030402020204" pitchFamily="34" charset="0"/>
              </a:defRPr>
            </a:lvl1pPr>
          </a:lstStyle>
          <a:p>
            <a:r>
              <a:rPr lang="en-US" dirty="0"/>
              <a:t>CLICK TO EDIT MASTER TITLE</a:t>
            </a:r>
          </a:p>
        </p:txBody>
      </p:sp>
      <p:sp>
        <p:nvSpPr>
          <p:cNvPr id="3" name="Subtitle 2"/>
          <p:cNvSpPr>
            <a:spLocks noGrp="1"/>
          </p:cNvSpPr>
          <p:nvPr>
            <p:ph type="subTitle" idx="1"/>
          </p:nvPr>
        </p:nvSpPr>
        <p:spPr>
          <a:xfrm>
            <a:off x="238480" y="3654402"/>
            <a:ext cx="4487092" cy="286680"/>
          </a:xfrm>
        </p:spPr>
        <p:txBody>
          <a:bodyPr>
            <a:normAutofit/>
          </a:bodyPr>
          <a:lstStyle>
            <a:lvl1pPr marL="0" indent="0" algn="l">
              <a:buNone/>
              <a:defRPr sz="1400">
                <a:solidFill>
                  <a:srgbClr val="7F7F7F"/>
                </a:solidFill>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riangle 1">
            <a:extLst>
              <a:ext uri="{FF2B5EF4-FFF2-40B4-BE49-F238E27FC236}">
                <a16:creationId xmlns:a16="http://schemas.microsoft.com/office/drawing/2014/main" id="{1C0376E3-9580-4D90-95BA-4636118887C7}"/>
              </a:ext>
            </a:extLst>
          </p:cNvPr>
          <p:cNvSpPr/>
          <p:nvPr userDrawn="1"/>
        </p:nvSpPr>
        <p:spPr>
          <a:xfrm rot="10800000">
            <a:off x="3686628" y="0"/>
            <a:ext cx="5457372" cy="2728686"/>
          </a:xfrm>
          <a:prstGeom prst="triangle">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pic>
        <p:nvPicPr>
          <p:cNvPr id="7" name="Picture 6">
            <a:extLst>
              <a:ext uri="{FF2B5EF4-FFF2-40B4-BE49-F238E27FC236}">
                <a16:creationId xmlns:a16="http://schemas.microsoft.com/office/drawing/2014/main" id="{C0F54500-4D4F-4C39-8293-4E805D6B8E2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063" y="234591"/>
            <a:ext cx="1129751" cy="1129751"/>
          </a:xfrm>
          <a:prstGeom prst="rect">
            <a:avLst/>
          </a:prstGeom>
        </p:spPr>
      </p:pic>
      <p:sp>
        <p:nvSpPr>
          <p:cNvPr id="9" name="Triangle 14">
            <a:extLst>
              <a:ext uri="{FF2B5EF4-FFF2-40B4-BE49-F238E27FC236}">
                <a16:creationId xmlns:a16="http://schemas.microsoft.com/office/drawing/2014/main" id="{78D6FE71-8394-4051-9D81-474C4BB493E8}"/>
              </a:ext>
            </a:extLst>
          </p:cNvPr>
          <p:cNvSpPr/>
          <p:nvPr userDrawn="1"/>
        </p:nvSpPr>
        <p:spPr>
          <a:xfrm rot="16200000">
            <a:off x="4337672" y="1835088"/>
            <a:ext cx="6426866" cy="3213433"/>
          </a:xfrm>
          <a:prstGeom prst="triangle">
            <a:avLst>
              <a:gd name="adj" fmla="val 50194"/>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0" name="Rectangle 9">
            <a:extLst>
              <a:ext uri="{FF2B5EF4-FFF2-40B4-BE49-F238E27FC236}">
                <a16:creationId xmlns:a16="http://schemas.microsoft.com/office/drawing/2014/main" id="{268D6FD6-C90E-4919-BE19-CCA7FDFB8F15}"/>
              </a:ext>
            </a:extLst>
          </p:cNvPr>
          <p:cNvSpPr/>
          <p:nvPr userDrawn="1"/>
        </p:nvSpPr>
        <p:spPr>
          <a:xfrm rot="2700000">
            <a:off x="4577656" y="2146436"/>
            <a:ext cx="1428900" cy="1440258"/>
          </a:xfrm>
          <a:prstGeom prst="rect">
            <a:avLst/>
          </a:prstGeom>
          <a:solidFill>
            <a:srgbClr val="18A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2" name="Rectangle 11">
            <a:extLst>
              <a:ext uri="{FF2B5EF4-FFF2-40B4-BE49-F238E27FC236}">
                <a16:creationId xmlns:a16="http://schemas.microsoft.com/office/drawing/2014/main" id="{9374BA1D-8D86-4434-8C5D-DBA789E3D786}"/>
              </a:ext>
            </a:extLst>
          </p:cNvPr>
          <p:cNvSpPr/>
          <p:nvPr userDrawn="1"/>
        </p:nvSpPr>
        <p:spPr>
          <a:xfrm rot="2700000">
            <a:off x="4184868" y="1335385"/>
            <a:ext cx="808889" cy="815319"/>
          </a:xfrm>
          <a:prstGeom prst="rect">
            <a:avLst/>
          </a:prstGeom>
          <a:solidFill>
            <a:srgbClr val="FAA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1" name="Picture Placeholder 7">
            <a:extLst>
              <a:ext uri="{FF2B5EF4-FFF2-40B4-BE49-F238E27FC236}">
                <a16:creationId xmlns:a16="http://schemas.microsoft.com/office/drawing/2014/main" id="{6F352CFB-A26A-4CEE-BC0A-D28B06FE1863}"/>
              </a:ext>
            </a:extLst>
          </p:cNvPr>
          <p:cNvSpPr>
            <a:spLocks noGrp="1"/>
          </p:cNvSpPr>
          <p:nvPr>
            <p:ph type="pic" sz="quarter" idx="15" hasCustomPrompt="1"/>
          </p:nvPr>
        </p:nvSpPr>
        <p:spPr>
          <a:xfrm>
            <a:off x="2509838" y="3554413"/>
            <a:ext cx="6634162" cy="3303587"/>
          </a:xfrm>
        </p:spPr>
        <p:txBody>
          <a:bodyPr>
            <a:normAutofit/>
          </a:bodyPr>
          <a:lstStyle>
            <a:lvl1pPr marL="0" indent="0" algn="ctr">
              <a:buNone/>
              <a:defRPr sz="3600" baseline="0"/>
            </a:lvl1pPr>
          </a:lstStyle>
          <a:p>
            <a:r>
              <a:rPr lang="en-US" dirty="0"/>
              <a:t>Click picture icon -&gt; F drive-&gt;      Z System Tools-&gt;Presentation Images-&gt;1. Cover Triangle Photos</a:t>
            </a:r>
          </a:p>
        </p:txBody>
      </p:sp>
    </p:spTree>
    <p:extLst>
      <p:ext uri="{BB962C8B-B14F-4D97-AF65-F5344CB8AC3E}">
        <p14:creationId xmlns:p14="http://schemas.microsoft.com/office/powerpoint/2010/main" val="23175630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 Subhead no bullets">
    <p:spTree>
      <p:nvGrpSpPr>
        <p:cNvPr id="1" name=""/>
        <p:cNvGrpSpPr/>
        <p:nvPr/>
      </p:nvGrpSpPr>
      <p:grpSpPr>
        <a:xfrm>
          <a:off x="0" y="0"/>
          <a:ext cx="0" cy="0"/>
          <a:chOff x="0" y="0"/>
          <a:chExt cx="0" cy="0"/>
        </a:xfrm>
      </p:grpSpPr>
      <p:sp>
        <p:nvSpPr>
          <p:cNvPr id="8" name="직사각형 2">
            <a:extLst>
              <a:ext uri="{FF2B5EF4-FFF2-40B4-BE49-F238E27FC236}">
                <a16:creationId xmlns:a16="http://schemas.microsoft.com/office/drawing/2014/main" id="{5A453259-0B2D-3443-8AEB-D70FC230C0E8}"/>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0" name="텍스트 개체 틀 9"/>
          <p:cNvSpPr>
            <a:spLocks noGrp="1"/>
          </p:cNvSpPr>
          <p:nvPr userDrawn="1">
            <p:ph type="body" sz="quarter" idx="13" hasCustomPrompt="1"/>
          </p:nvPr>
        </p:nvSpPr>
        <p:spPr>
          <a:xfrm>
            <a:off x="1027578" y="448045"/>
            <a:ext cx="7617823"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4" name="직사각형 2">
            <a:extLst>
              <a:ext uri="{FF2B5EF4-FFF2-40B4-BE49-F238E27FC236}">
                <a16:creationId xmlns:a16="http://schemas.microsoft.com/office/drawing/2014/main" id="{E0C35214-93C2-4B41-A7CF-220A594C2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7" name="Content Placeholder 14">
            <a:extLst>
              <a:ext uri="{FF2B5EF4-FFF2-40B4-BE49-F238E27FC236}">
                <a16:creationId xmlns:a16="http://schemas.microsoft.com/office/drawing/2014/main" id="{A56B6AF8-E28A-EE48-AE44-B009D472401C}"/>
              </a:ext>
            </a:extLst>
          </p:cNvPr>
          <p:cNvSpPr>
            <a:spLocks noGrp="1"/>
          </p:cNvSpPr>
          <p:nvPr>
            <p:ph sz="quarter" idx="15" hasCustomPrompt="1"/>
          </p:nvPr>
        </p:nvSpPr>
        <p:spPr>
          <a:xfrm>
            <a:off x="933858" y="922538"/>
            <a:ext cx="7708368"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9" name="Text Placeholder 2">
            <a:extLst>
              <a:ext uri="{FF2B5EF4-FFF2-40B4-BE49-F238E27FC236}">
                <a16:creationId xmlns:a16="http://schemas.microsoft.com/office/drawing/2014/main" id="{F04EA1D0-39D2-9D45-A630-7C02780E61C5}"/>
              </a:ext>
            </a:extLst>
          </p:cNvPr>
          <p:cNvSpPr>
            <a:spLocks noGrp="1"/>
          </p:cNvSpPr>
          <p:nvPr>
            <p:ph type="body" sz="quarter" idx="14" hasCustomPrompt="1"/>
          </p:nvPr>
        </p:nvSpPr>
        <p:spPr>
          <a:xfrm>
            <a:off x="933859" y="1537861"/>
            <a:ext cx="7708367" cy="4813601"/>
          </a:xfrm>
          <a:prstGeom prst="rect">
            <a:avLst/>
          </a:prstGeom>
        </p:spPr>
        <p:txBody>
          <a:bodyPr>
            <a:noAutofit/>
          </a:bodyPr>
          <a:lstStyle>
            <a:lvl1pPr marL="0" indent="0" latinLnBrk="0">
              <a:buClr>
                <a:srgbClr val="005DAA"/>
              </a:buClr>
              <a:buFont typeface="Wingdings" pitchFamily="2" charset="2"/>
              <a:buNone/>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smtClean="0"/>
              <a:t>Text</a:t>
            </a:r>
            <a:endParaRPr lang="en-US" dirty="0"/>
          </a:p>
        </p:txBody>
      </p:sp>
      <p:sp>
        <p:nvSpPr>
          <p:cNvPr id="15" name="Slide Number Placeholder 2">
            <a:extLst>
              <a:ext uri="{FF2B5EF4-FFF2-40B4-BE49-F238E27FC236}">
                <a16:creationId xmlns:a16="http://schemas.microsoft.com/office/drawing/2014/main" id="{20285A97-B771-1444-A439-2635000C594E}"/>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3835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ide Blue Ba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BC69CD-E6A9-764B-967E-2122D981BF2C}"/>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8" y="448045"/>
            <a:ext cx="7116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7" name="직사각형 2">
            <a:extLst>
              <a:ext uri="{FF2B5EF4-FFF2-40B4-BE49-F238E27FC236}">
                <a16:creationId xmlns:a16="http://schemas.microsoft.com/office/drawing/2014/main" id="{79193F33-CFD3-F842-A203-DDCF61F6E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9" name="Text Placeholder 2">
            <a:extLst>
              <a:ext uri="{FF2B5EF4-FFF2-40B4-BE49-F238E27FC236}">
                <a16:creationId xmlns:a16="http://schemas.microsoft.com/office/drawing/2014/main" id="{067E029D-149B-4B4F-932D-AF5C042DDAB1}"/>
              </a:ext>
            </a:extLst>
          </p:cNvPr>
          <p:cNvSpPr>
            <a:spLocks noGrp="1"/>
          </p:cNvSpPr>
          <p:nvPr>
            <p:ph type="body" sz="quarter" idx="14"/>
          </p:nvPr>
        </p:nvSpPr>
        <p:spPr>
          <a:xfrm>
            <a:off x="936840" y="1038386"/>
            <a:ext cx="7207519" cy="5030578"/>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Slide Number Placeholder 2">
            <a:extLst>
              <a:ext uri="{FF2B5EF4-FFF2-40B4-BE49-F238E27FC236}">
                <a16:creationId xmlns:a16="http://schemas.microsoft.com/office/drawing/2014/main" id="{946A100B-ADB4-D044-92B5-0B8A23FEB848}"/>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51559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ide Blue Bar w. no bulle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BC69CD-E6A9-764B-967E-2122D981BF2C}"/>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8" y="448045"/>
            <a:ext cx="7116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7" name="직사각형 2">
            <a:extLst>
              <a:ext uri="{FF2B5EF4-FFF2-40B4-BE49-F238E27FC236}">
                <a16:creationId xmlns:a16="http://schemas.microsoft.com/office/drawing/2014/main" id="{79193F33-CFD3-F842-A203-DDCF61F6E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9" name="Text Placeholder 2">
            <a:extLst>
              <a:ext uri="{FF2B5EF4-FFF2-40B4-BE49-F238E27FC236}">
                <a16:creationId xmlns:a16="http://schemas.microsoft.com/office/drawing/2014/main" id="{067E029D-149B-4B4F-932D-AF5C042DDAB1}"/>
              </a:ext>
            </a:extLst>
          </p:cNvPr>
          <p:cNvSpPr>
            <a:spLocks noGrp="1"/>
          </p:cNvSpPr>
          <p:nvPr>
            <p:ph type="body" sz="quarter" idx="14"/>
          </p:nvPr>
        </p:nvSpPr>
        <p:spPr>
          <a:xfrm>
            <a:off x="936840" y="1328317"/>
            <a:ext cx="7207519" cy="5030578"/>
          </a:xfrm>
          <a:prstGeom prst="rect">
            <a:avLst/>
          </a:prstGeom>
        </p:spPr>
        <p:txBody>
          <a:bodyPr>
            <a:noAutofit/>
          </a:bodyPr>
          <a:lstStyle>
            <a:lvl1pPr marL="0" indent="0" latinLnBrk="0">
              <a:buClr>
                <a:srgbClr val="005DAA"/>
              </a:buClr>
              <a:buFont typeface="Wingdings" pitchFamily="2" charset="2"/>
              <a:buNone/>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endParaRPr lang="en-US" dirty="0"/>
          </a:p>
        </p:txBody>
      </p:sp>
      <p:sp>
        <p:nvSpPr>
          <p:cNvPr id="13" name="Slide Number Placeholder 2">
            <a:extLst>
              <a:ext uri="{FF2B5EF4-FFF2-40B4-BE49-F238E27FC236}">
                <a16:creationId xmlns:a16="http://schemas.microsoft.com/office/drawing/2014/main" id="{946A100B-ADB4-D044-92B5-0B8A23FEB848}"/>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954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 Subhead Side Blue Ba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BC69CD-E6A9-764B-967E-2122D981BF2C}"/>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8" y="448045"/>
            <a:ext cx="7116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7" name="직사각형 2">
            <a:extLst>
              <a:ext uri="{FF2B5EF4-FFF2-40B4-BE49-F238E27FC236}">
                <a16:creationId xmlns:a16="http://schemas.microsoft.com/office/drawing/2014/main" id="{79193F33-CFD3-F842-A203-DDCF61F6E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7" name="Content Placeholder 14">
            <a:extLst>
              <a:ext uri="{FF2B5EF4-FFF2-40B4-BE49-F238E27FC236}">
                <a16:creationId xmlns:a16="http://schemas.microsoft.com/office/drawing/2014/main" id="{FFB15CE1-E126-DC43-AC27-E349897CFC77}"/>
              </a:ext>
            </a:extLst>
          </p:cNvPr>
          <p:cNvSpPr>
            <a:spLocks noGrp="1"/>
          </p:cNvSpPr>
          <p:nvPr>
            <p:ph sz="quarter" idx="15" hasCustomPrompt="1"/>
          </p:nvPr>
        </p:nvSpPr>
        <p:spPr>
          <a:xfrm>
            <a:off x="933858" y="922538"/>
            <a:ext cx="7218739"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9" name="Text Placeholder 2">
            <a:extLst>
              <a:ext uri="{FF2B5EF4-FFF2-40B4-BE49-F238E27FC236}">
                <a16:creationId xmlns:a16="http://schemas.microsoft.com/office/drawing/2014/main" id="{B648AB93-5F05-0744-BE4D-53D28D6E698F}"/>
              </a:ext>
            </a:extLst>
          </p:cNvPr>
          <p:cNvSpPr>
            <a:spLocks noGrp="1"/>
          </p:cNvSpPr>
          <p:nvPr>
            <p:ph type="body" sz="quarter" idx="14"/>
          </p:nvPr>
        </p:nvSpPr>
        <p:spPr>
          <a:xfrm>
            <a:off x="933860" y="1255363"/>
            <a:ext cx="7218738" cy="4813601"/>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2" name="Slide Number Placeholder 2">
            <a:extLst>
              <a:ext uri="{FF2B5EF4-FFF2-40B4-BE49-F238E27FC236}">
                <a16:creationId xmlns:a16="http://schemas.microsoft.com/office/drawing/2014/main" id="{05CB271C-D162-CF44-B14C-6C6B06D87B11}"/>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19153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 Subhead w. no bulle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BC69CD-E6A9-764B-967E-2122D981BF2C}"/>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8" y="448045"/>
            <a:ext cx="7116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7" name="직사각형 2">
            <a:extLst>
              <a:ext uri="{FF2B5EF4-FFF2-40B4-BE49-F238E27FC236}">
                <a16:creationId xmlns:a16="http://schemas.microsoft.com/office/drawing/2014/main" id="{79193F33-CFD3-F842-A203-DDCF61F6E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7" name="Content Placeholder 14">
            <a:extLst>
              <a:ext uri="{FF2B5EF4-FFF2-40B4-BE49-F238E27FC236}">
                <a16:creationId xmlns:a16="http://schemas.microsoft.com/office/drawing/2014/main" id="{FFB15CE1-E126-DC43-AC27-E349897CFC77}"/>
              </a:ext>
            </a:extLst>
          </p:cNvPr>
          <p:cNvSpPr>
            <a:spLocks noGrp="1"/>
          </p:cNvSpPr>
          <p:nvPr>
            <p:ph sz="quarter" idx="15" hasCustomPrompt="1"/>
          </p:nvPr>
        </p:nvSpPr>
        <p:spPr>
          <a:xfrm>
            <a:off x="933858" y="922538"/>
            <a:ext cx="7218739"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9" name="Text Placeholder 2">
            <a:extLst>
              <a:ext uri="{FF2B5EF4-FFF2-40B4-BE49-F238E27FC236}">
                <a16:creationId xmlns:a16="http://schemas.microsoft.com/office/drawing/2014/main" id="{B648AB93-5F05-0744-BE4D-53D28D6E698F}"/>
              </a:ext>
            </a:extLst>
          </p:cNvPr>
          <p:cNvSpPr>
            <a:spLocks noGrp="1"/>
          </p:cNvSpPr>
          <p:nvPr>
            <p:ph type="body" sz="quarter" idx="14" hasCustomPrompt="1"/>
          </p:nvPr>
        </p:nvSpPr>
        <p:spPr>
          <a:xfrm>
            <a:off x="933860" y="1634507"/>
            <a:ext cx="7218738" cy="4813601"/>
          </a:xfrm>
          <a:prstGeom prst="rect">
            <a:avLst/>
          </a:prstGeom>
        </p:spPr>
        <p:txBody>
          <a:bodyPr>
            <a:noAutofit/>
          </a:bodyPr>
          <a:lstStyle>
            <a:lvl1pPr marL="0" indent="0" latinLnBrk="0">
              <a:buClr>
                <a:srgbClr val="005DAA"/>
              </a:buClr>
              <a:buFont typeface="Wingdings" pitchFamily="2" charset="2"/>
              <a:buNone/>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smtClean="0"/>
              <a:t>Text</a:t>
            </a:r>
            <a:endParaRPr lang="en-US" dirty="0"/>
          </a:p>
        </p:txBody>
      </p:sp>
      <p:sp>
        <p:nvSpPr>
          <p:cNvPr id="12" name="Slide Number Placeholder 2">
            <a:extLst>
              <a:ext uri="{FF2B5EF4-FFF2-40B4-BE49-F238E27FC236}">
                <a16:creationId xmlns:a16="http://schemas.microsoft.com/office/drawing/2014/main" id="{05CB271C-D162-CF44-B14C-6C6B06D87B11}"/>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52447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 Picture 1">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EAD3561-655E-CD40-9CDD-824690769F74}"/>
              </a:ext>
            </a:extLst>
          </p:cNvPr>
          <p:cNvSpPr/>
          <p:nvPr userDrawn="1"/>
        </p:nvSpPr>
        <p:spPr>
          <a:xfrm>
            <a:off x="6521116"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7" y="448045"/>
            <a:ext cx="3535797"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7" name="직사각형 2">
            <a:extLst>
              <a:ext uri="{FF2B5EF4-FFF2-40B4-BE49-F238E27FC236}">
                <a16:creationId xmlns:a16="http://schemas.microsoft.com/office/drawing/2014/main" id="{914CD325-5238-F649-9012-DE194D043804}"/>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9" name="Text Placeholder 2">
            <a:extLst>
              <a:ext uri="{FF2B5EF4-FFF2-40B4-BE49-F238E27FC236}">
                <a16:creationId xmlns:a16="http://schemas.microsoft.com/office/drawing/2014/main" id="{29DA5505-3D2A-7847-AF6E-DB45273E5B40}"/>
              </a:ext>
            </a:extLst>
          </p:cNvPr>
          <p:cNvSpPr>
            <a:spLocks noGrp="1"/>
          </p:cNvSpPr>
          <p:nvPr>
            <p:ph type="body" sz="quarter" idx="14"/>
          </p:nvPr>
        </p:nvSpPr>
        <p:spPr>
          <a:xfrm>
            <a:off x="936841" y="1279050"/>
            <a:ext cx="3626533" cy="4843938"/>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Slide Number Placeholder 2">
            <a:extLst>
              <a:ext uri="{FF2B5EF4-FFF2-40B4-BE49-F238E27FC236}">
                <a16:creationId xmlns:a16="http://schemas.microsoft.com/office/drawing/2014/main" id="{4BDD618E-E73E-414F-ABD5-610005E62C9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
        <p:nvSpPr>
          <p:cNvPr id="3" name="Picture Placeholder 2"/>
          <p:cNvSpPr>
            <a:spLocks noGrp="1"/>
          </p:cNvSpPr>
          <p:nvPr>
            <p:ph type="pic" sz="quarter" idx="15" hasCustomPrompt="1"/>
          </p:nvPr>
        </p:nvSpPr>
        <p:spPr>
          <a:xfrm>
            <a:off x="4730750" y="508958"/>
            <a:ext cx="3848100" cy="5614030"/>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smtClean="0"/>
              <a:t>Click picture icon -&gt;       F drive-&gt;Z System Tools -&gt;Presentation Images   -&gt;4. Content slides</a:t>
            </a:r>
          </a:p>
          <a:p>
            <a:r>
              <a:rPr lang="en-US" dirty="0" smtClean="0"/>
              <a:t> </a:t>
            </a:r>
          </a:p>
          <a:p>
            <a:endParaRPr lang="en-US" dirty="0"/>
          </a:p>
        </p:txBody>
      </p:sp>
    </p:spTree>
    <p:extLst>
      <p:ext uri="{BB962C8B-B14F-4D97-AF65-F5344CB8AC3E}">
        <p14:creationId xmlns:p14="http://schemas.microsoft.com/office/powerpoint/2010/main" val="421207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 Picture no bulle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EAD3561-655E-CD40-9CDD-824690769F74}"/>
              </a:ext>
            </a:extLst>
          </p:cNvPr>
          <p:cNvSpPr/>
          <p:nvPr userDrawn="1"/>
        </p:nvSpPr>
        <p:spPr>
          <a:xfrm>
            <a:off x="6521116"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7" y="448045"/>
            <a:ext cx="3535797"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7" name="직사각형 2">
            <a:extLst>
              <a:ext uri="{FF2B5EF4-FFF2-40B4-BE49-F238E27FC236}">
                <a16:creationId xmlns:a16="http://schemas.microsoft.com/office/drawing/2014/main" id="{914CD325-5238-F649-9012-DE194D043804}"/>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9" name="Text Placeholder 2">
            <a:extLst>
              <a:ext uri="{FF2B5EF4-FFF2-40B4-BE49-F238E27FC236}">
                <a16:creationId xmlns:a16="http://schemas.microsoft.com/office/drawing/2014/main" id="{29DA5505-3D2A-7847-AF6E-DB45273E5B40}"/>
              </a:ext>
            </a:extLst>
          </p:cNvPr>
          <p:cNvSpPr>
            <a:spLocks noGrp="1"/>
          </p:cNvSpPr>
          <p:nvPr>
            <p:ph type="body" sz="quarter" idx="14" hasCustomPrompt="1"/>
          </p:nvPr>
        </p:nvSpPr>
        <p:spPr>
          <a:xfrm>
            <a:off x="936841" y="1279050"/>
            <a:ext cx="3626533" cy="4843938"/>
          </a:xfrm>
          <a:prstGeom prst="rect">
            <a:avLst/>
          </a:prstGeom>
        </p:spPr>
        <p:txBody>
          <a:bodyPr>
            <a:noAutofit/>
          </a:bodyPr>
          <a:lstStyle>
            <a:lvl1pPr marL="0" indent="0" latinLnBrk="0">
              <a:buClr>
                <a:srgbClr val="005DAA"/>
              </a:buClr>
              <a:buFont typeface="Wingdings" pitchFamily="2" charset="2"/>
              <a:buNone/>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smtClean="0"/>
              <a:t>Text</a:t>
            </a:r>
            <a:endParaRPr lang="en-US" dirty="0"/>
          </a:p>
        </p:txBody>
      </p:sp>
      <p:sp>
        <p:nvSpPr>
          <p:cNvPr id="7" name="Slide Number Placeholder 2">
            <a:extLst>
              <a:ext uri="{FF2B5EF4-FFF2-40B4-BE49-F238E27FC236}">
                <a16:creationId xmlns:a16="http://schemas.microsoft.com/office/drawing/2014/main" id="{4BDD618E-E73E-414F-ABD5-610005E62C9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
        <p:nvSpPr>
          <p:cNvPr id="3" name="Picture Placeholder 2"/>
          <p:cNvSpPr>
            <a:spLocks noGrp="1"/>
          </p:cNvSpPr>
          <p:nvPr>
            <p:ph type="pic" sz="quarter" idx="15" hasCustomPrompt="1"/>
          </p:nvPr>
        </p:nvSpPr>
        <p:spPr>
          <a:xfrm>
            <a:off x="4730750" y="508958"/>
            <a:ext cx="3848100" cy="5614030"/>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smtClean="0"/>
              <a:t>Click picture icon -&gt;       F drive-&gt;Z System Tools -&gt;Presentation Images   -&gt;4. Content slides</a:t>
            </a:r>
          </a:p>
          <a:p>
            <a:r>
              <a:rPr lang="en-US" dirty="0" smtClean="0"/>
              <a:t> </a:t>
            </a:r>
          </a:p>
          <a:p>
            <a:endParaRPr lang="en-US" dirty="0"/>
          </a:p>
        </p:txBody>
      </p:sp>
    </p:spTree>
    <p:extLst>
      <p:ext uri="{BB962C8B-B14F-4D97-AF65-F5344CB8AC3E}">
        <p14:creationId xmlns:p14="http://schemas.microsoft.com/office/powerpoint/2010/main" val="316826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 Subhead picture 1">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EAD3561-655E-CD40-9CDD-824690769F74}"/>
              </a:ext>
            </a:extLst>
          </p:cNvPr>
          <p:cNvSpPr/>
          <p:nvPr userDrawn="1"/>
        </p:nvSpPr>
        <p:spPr>
          <a:xfrm>
            <a:off x="6521116"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8" y="448045"/>
            <a:ext cx="3551298"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7" name="직사각형 2">
            <a:extLst>
              <a:ext uri="{FF2B5EF4-FFF2-40B4-BE49-F238E27FC236}">
                <a16:creationId xmlns:a16="http://schemas.microsoft.com/office/drawing/2014/main" id="{914CD325-5238-F649-9012-DE194D043804}"/>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5" name="Content Placeholder 14">
            <a:extLst>
              <a:ext uri="{FF2B5EF4-FFF2-40B4-BE49-F238E27FC236}">
                <a16:creationId xmlns:a16="http://schemas.microsoft.com/office/drawing/2014/main" id="{375345FD-8355-2848-853A-A793DC4AFC05}"/>
              </a:ext>
            </a:extLst>
          </p:cNvPr>
          <p:cNvSpPr>
            <a:spLocks noGrp="1"/>
          </p:cNvSpPr>
          <p:nvPr>
            <p:ph sz="quarter" idx="15" hasCustomPrompt="1"/>
          </p:nvPr>
        </p:nvSpPr>
        <p:spPr>
          <a:xfrm>
            <a:off x="925620" y="922538"/>
            <a:ext cx="3653255"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8" name="Text Placeholder 2">
            <a:extLst>
              <a:ext uri="{FF2B5EF4-FFF2-40B4-BE49-F238E27FC236}">
                <a16:creationId xmlns:a16="http://schemas.microsoft.com/office/drawing/2014/main" id="{B69072EA-D341-4E49-9504-D70966245D72}"/>
              </a:ext>
            </a:extLst>
          </p:cNvPr>
          <p:cNvSpPr>
            <a:spLocks noGrp="1"/>
          </p:cNvSpPr>
          <p:nvPr>
            <p:ph type="body" sz="quarter" idx="14"/>
          </p:nvPr>
        </p:nvSpPr>
        <p:spPr>
          <a:xfrm>
            <a:off x="933860" y="1365968"/>
            <a:ext cx="3645015" cy="4757020"/>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9" name="Slide Number Placeholder 2">
            <a:extLst>
              <a:ext uri="{FF2B5EF4-FFF2-40B4-BE49-F238E27FC236}">
                <a16:creationId xmlns:a16="http://schemas.microsoft.com/office/drawing/2014/main" id="{C1A3C0E7-EE42-474F-B816-4940A106699A}"/>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
        <p:nvSpPr>
          <p:cNvPr id="11" name="Picture Placeholder 2"/>
          <p:cNvSpPr>
            <a:spLocks noGrp="1"/>
          </p:cNvSpPr>
          <p:nvPr>
            <p:ph type="pic" sz="quarter" idx="16" hasCustomPrompt="1"/>
          </p:nvPr>
        </p:nvSpPr>
        <p:spPr>
          <a:xfrm>
            <a:off x="4730750" y="508958"/>
            <a:ext cx="3848100" cy="5614030"/>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smtClean="0"/>
              <a:t>Click picture icon -&gt;       F drive-&gt;Z System Tools -&gt;Presentation Images   -&gt;4. Content slides</a:t>
            </a:r>
          </a:p>
          <a:p>
            <a:r>
              <a:rPr lang="en-US" dirty="0" smtClean="0"/>
              <a:t> </a:t>
            </a:r>
          </a:p>
          <a:p>
            <a:endParaRPr lang="en-US" dirty="0"/>
          </a:p>
        </p:txBody>
      </p:sp>
    </p:spTree>
    <p:extLst>
      <p:ext uri="{BB962C8B-B14F-4D97-AF65-F5344CB8AC3E}">
        <p14:creationId xmlns:p14="http://schemas.microsoft.com/office/powerpoint/2010/main" val="116865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ontent Side Blue Bar Half">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EAB978-E9DF-374D-B525-B634B809E1A2}"/>
              </a:ext>
            </a:extLst>
          </p:cNvPr>
          <p:cNvSpPr/>
          <p:nvPr userDrawn="1"/>
        </p:nvSpPr>
        <p:spPr>
          <a:xfrm>
            <a:off x="4732108" y="256"/>
            <a:ext cx="4411892"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7" y="448045"/>
            <a:ext cx="5040299"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7" name="직사각형 2">
            <a:extLst>
              <a:ext uri="{FF2B5EF4-FFF2-40B4-BE49-F238E27FC236}">
                <a16:creationId xmlns:a16="http://schemas.microsoft.com/office/drawing/2014/main" id="{914CD325-5238-F649-9012-DE194D043804}"/>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9" name="Text Placeholder 2">
            <a:extLst>
              <a:ext uri="{FF2B5EF4-FFF2-40B4-BE49-F238E27FC236}">
                <a16:creationId xmlns:a16="http://schemas.microsoft.com/office/drawing/2014/main" id="{29DA5505-3D2A-7847-AF6E-DB45273E5B40}"/>
              </a:ext>
            </a:extLst>
          </p:cNvPr>
          <p:cNvSpPr>
            <a:spLocks noGrp="1"/>
          </p:cNvSpPr>
          <p:nvPr>
            <p:ph type="body" sz="quarter" idx="14"/>
          </p:nvPr>
        </p:nvSpPr>
        <p:spPr>
          <a:xfrm>
            <a:off x="936840" y="1201411"/>
            <a:ext cx="3479885" cy="5022828"/>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Slide Number Placeholder 2">
            <a:extLst>
              <a:ext uri="{FF2B5EF4-FFF2-40B4-BE49-F238E27FC236}">
                <a16:creationId xmlns:a16="http://schemas.microsoft.com/office/drawing/2014/main" id="{4BDD618E-E73E-414F-ABD5-610005E62C9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
        <p:nvSpPr>
          <p:cNvPr id="10" name="Text Placeholder 2">
            <a:extLst>
              <a:ext uri="{FF2B5EF4-FFF2-40B4-BE49-F238E27FC236}">
                <a16:creationId xmlns:a16="http://schemas.microsoft.com/office/drawing/2014/main" id="{29DA5505-3D2A-7847-AF6E-DB45273E5B40}"/>
              </a:ext>
            </a:extLst>
          </p:cNvPr>
          <p:cNvSpPr>
            <a:spLocks noGrp="1"/>
          </p:cNvSpPr>
          <p:nvPr>
            <p:ph type="body" sz="quarter" idx="15"/>
          </p:nvPr>
        </p:nvSpPr>
        <p:spPr>
          <a:xfrm>
            <a:off x="5145601" y="1201411"/>
            <a:ext cx="3567078" cy="5022828"/>
          </a:xfrm>
          <a:prstGeom prst="rect">
            <a:avLst/>
          </a:prstGeom>
        </p:spPr>
        <p:txBody>
          <a:bodyPr>
            <a:noAutofit/>
          </a:bodyPr>
          <a:lstStyle>
            <a:lvl1pPr marL="228600" indent="-228600" latinLnBrk="0">
              <a:buClr>
                <a:schemeClr val="bg1"/>
              </a:buClr>
              <a:buFont typeface="Wingdings" pitchFamily="2" charset="2"/>
              <a:buChar char="§"/>
              <a:defRPr sz="1600">
                <a:solidFill>
                  <a:schemeClr val="bg1"/>
                </a:solidFill>
                <a:latin typeface="Franklin Gothic Book" panose="020B0503020102020204" pitchFamily="34" charset="0"/>
              </a:defRPr>
            </a:lvl1pPr>
            <a:lvl2pPr marL="685800" indent="-228600" latinLnBrk="0">
              <a:buClr>
                <a:schemeClr val="bg1"/>
              </a:buClr>
              <a:buSzPct val="50000"/>
              <a:buFont typeface="Wingdings" pitchFamily="2" charset="2"/>
              <a:buChar char="q"/>
              <a:defRPr sz="1400">
                <a:solidFill>
                  <a:schemeClr val="bg1"/>
                </a:solidFill>
                <a:latin typeface="Franklin Gothic Book" panose="020B0503020102020204" pitchFamily="34" charset="0"/>
              </a:defRPr>
            </a:lvl2pPr>
            <a:lvl3pPr marL="1143000" indent="-228600" latinLnBrk="0">
              <a:buClr>
                <a:schemeClr val="bg1"/>
              </a:buClr>
              <a:buSzPct val="105000"/>
              <a:buFont typeface="Arial" panose="020B0604020202020204" pitchFamily="34" charset="0"/>
              <a:buChar char="•"/>
              <a:defRPr sz="1400">
                <a:solidFill>
                  <a:schemeClr val="bg1"/>
                </a:solidFill>
                <a:latin typeface="Franklin Gothic Book" panose="020B0503020102020204" pitchFamily="34" charset="0"/>
              </a:defRPr>
            </a:lvl3pPr>
            <a:lvl4pPr marL="1600200" indent="-228600" latinLnBrk="0">
              <a:buClr>
                <a:schemeClr val="bg1"/>
              </a:buClr>
              <a:buSzPct val="60000"/>
              <a:buFont typeface="Courier New" panose="02070309020205020404" pitchFamily="49" charset="0"/>
              <a:buChar char="o"/>
              <a:defRPr sz="1400">
                <a:solidFill>
                  <a:schemeClr val="bg1"/>
                </a:solidFill>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8544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 Picture">
    <p:spTree>
      <p:nvGrpSpPr>
        <p:cNvPr id="1" name=""/>
        <p:cNvGrpSpPr/>
        <p:nvPr/>
      </p:nvGrpSpPr>
      <p:grpSpPr>
        <a:xfrm>
          <a:off x="0" y="0"/>
          <a:ext cx="0" cy="0"/>
          <a:chOff x="0" y="0"/>
          <a:chExt cx="0" cy="0"/>
        </a:xfrm>
      </p:grpSpPr>
      <p:sp>
        <p:nvSpPr>
          <p:cNvPr id="9" name="직사각형 2">
            <a:extLst>
              <a:ext uri="{FF2B5EF4-FFF2-40B4-BE49-F238E27FC236}">
                <a16:creationId xmlns:a16="http://schemas.microsoft.com/office/drawing/2014/main" id="{12E80C60-184B-CE4D-935B-1603C45DD835}"/>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8" name="Rectangle 7">
            <a:extLst>
              <a:ext uri="{FF2B5EF4-FFF2-40B4-BE49-F238E27FC236}">
                <a16:creationId xmlns:a16="http://schemas.microsoft.com/office/drawing/2014/main" id="{3C42F9F2-590A-7F4E-A58B-B0EFB209AE9E}"/>
              </a:ext>
            </a:extLst>
          </p:cNvPr>
          <p:cNvSpPr/>
          <p:nvPr userDrawn="1"/>
        </p:nvSpPr>
        <p:spPr>
          <a:xfrm>
            <a:off x="0"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0" name="직사각형 2">
            <a:extLst>
              <a:ext uri="{FF2B5EF4-FFF2-40B4-BE49-F238E27FC236}">
                <a16:creationId xmlns:a16="http://schemas.microsoft.com/office/drawing/2014/main" id="{696FF8FD-87D0-644F-BC7B-680CB00A7BFC}"/>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3" name="텍스트 개체 틀 9">
            <a:extLst>
              <a:ext uri="{FF2B5EF4-FFF2-40B4-BE49-F238E27FC236}">
                <a16:creationId xmlns:a16="http://schemas.microsoft.com/office/drawing/2014/main" id="{58975F20-0924-5C4B-A7A7-8BC4AE49CCB3}"/>
              </a:ext>
            </a:extLst>
          </p:cNvPr>
          <p:cNvSpPr>
            <a:spLocks noGrp="1"/>
          </p:cNvSpPr>
          <p:nvPr>
            <p:ph type="body" sz="quarter" idx="13" hasCustomPrompt="1"/>
          </p:nvPr>
        </p:nvSpPr>
        <p:spPr>
          <a:xfrm>
            <a:off x="5145273" y="448045"/>
            <a:ext cx="3834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5" name="직사각형 2">
            <a:extLst>
              <a:ext uri="{FF2B5EF4-FFF2-40B4-BE49-F238E27FC236}">
                <a16:creationId xmlns:a16="http://schemas.microsoft.com/office/drawing/2014/main" id="{FB272B41-8956-A041-B205-27FAAFF7818A}"/>
              </a:ext>
            </a:extLst>
          </p:cNvPr>
          <p:cNvSpPr/>
          <p:nvPr userDrawn="1"/>
        </p:nvSpPr>
        <p:spPr>
          <a:xfrm>
            <a:off x="4765877" y="577674"/>
            <a:ext cx="310127"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2" name="Text Placeholder 2">
            <a:extLst>
              <a:ext uri="{FF2B5EF4-FFF2-40B4-BE49-F238E27FC236}">
                <a16:creationId xmlns:a16="http://schemas.microsoft.com/office/drawing/2014/main" id="{C7A0ED39-7A53-6D40-9366-C546DB982F16}"/>
              </a:ext>
            </a:extLst>
          </p:cNvPr>
          <p:cNvSpPr>
            <a:spLocks noGrp="1"/>
          </p:cNvSpPr>
          <p:nvPr>
            <p:ph type="body" sz="quarter" idx="14"/>
          </p:nvPr>
        </p:nvSpPr>
        <p:spPr>
          <a:xfrm>
            <a:off x="5044384" y="1213060"/>
            <a:ext cx="3954974" cy="5030578"/>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Slide Number Placeholder 2">
            <a:extLst>
              <a:ext uri="{FF2B5EF4-FFF2-40B4-BE49-F238E27FC236}">
                <a16:creationId xmlns:a16="http://schemas.microsoft.com/office/drawing/2014/main" id="{6C6F2A29-4FD5-FA42-ABBF-061D07212F0A}"/>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
        <p:nvSpPr>
          <p:cNvPr id="3" name="Picture Placeholder 2"/>
          <p:cNvSpPr>
            <a:spLocks noGrp="1"/>
          </p:cNvSpPr>
          <p:nvPr>
            <p:ph type="pic" sz="quarter" idx="15" hasCustomPrompt="1"/>
          </p:nvPr>
        </p:nvSpPr>
        <p:spPr>
          <a:xfrm>
            <a:off x="681038" y="577850"/>
            <a:ext cx="3843337" cy="5665788"/>
          </a:xfrm>
          <a:solidFill>
            <a:schemeClr val="bg1">
              <a:lumMod val="85000"/>
            </a:schemeClr>
          </a:solidFill>
        </p:spPr>
        <p:txBody>
          <a:bodyPr>
            <a:normAutofit/>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baseline="0"/>
            </a:lvl1pPr>
          </a:lstStyle>
          <a:p>
            <a:r>
              <a:rPr lang="en-US" dirty="0" smtClean="0"/>
              <a:t>Click picture icon -&gt;       F drive-&gt;Z System Tools -&gt;Presentation Images   -&gt;4. Content slides</a:t>
            </a:r>
          </a:p>
        </p:txBody>
      </p:sp>
    </p:spTree>
    <p:extLst>
      <p:ext uri="{BB962C8B-B14F-4D97-AF65-F5344CB8AC3E}">
        <p14:creationId xmlns:p14="http://schemas.microsoft.com/office/powerpoint/2010/main" val="394637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AC03495-7542-4EB4-B1AB-6EED56EA93C4}"/>
              </a:ext>
            </a:extLst>
          </p:cNvPr>
          <p:cNvSpPr>
            <a:spLocks noGrp="1"/>
          </p:cNvSpPr>
          <p:nvPr>
            <p:ph type="pic" sz="quarter" idx="12" hasCustomPrompt="1"/>
          </p:nvPr>
        </p:nvSpPr>
        <p:spPr>
          <a:xfrm>
            <a:off x="0" y="0"/>
            <a:ext cx="4494362" cy="6858000"/>
          </a:xfrm>
          <a:solidFill>
            <a:schemeClr val="bg1">
              <a:lumMod val="85000"/>
            </a:schemeClr>
          </a:solidFill>
        </p:spPr>
        <p:txBody>
          <a:bodyPr>
            <a:normAutofit/>
          </a:bodyPr>
          <a:lstStyle>
            <a:lvl1pPr marL="0" indent="0" algn="ctr">
              <a:buNone/>
              <a:defRPr sz="2400"/>
            </a:lvl1pPr>
          </a:lstStyle>
          <a:p>
            <a:r>
              <a:rPr lang="en-US" dirty="0"/>
              <a:t>Click picture icon -&gt; F drive-&gt;       Z System Tools-&gt;Presentation Images-&gt;2. Agenda Slide</a:t>
            </a:r>
          </a:p>
        </p:txBody>
      </p:sp>
      <p:sp>
        <p:nvSpPr>
          <p:cNvPr id="4" name="Title 1">
            <a:extLst>
              <a:ext uri="{FF2B5EF4-FFF2-40B4-BE49-F238E27FC236}">
                <a16:creationId xmlns:a16="http://schemas.microsoft.com/office/drawing/2014/main" id="{6B82409E-0A5A-4561-8FD0-6BB403F471D4}"/>
              </a:ext>
            </a:extLst>
          </p:cNvPr>
          <p:cNvSpPr>
            <a:spLocks noGrp="1"/>
          </p:cNvSpPr>
          <p:nvPr>
            <p:ph type="title" hasCustomPrompt="1"/>
          </p:nvPr>
        </p:nvSpPr>
        <p:spPr>
          <a:xfrm>
            <a:off x="4649640" y="1930880"/>
            <a:ext cx="4055949" cy="561799"/>
          </a:xfrm>
        </p:spPr>
        <p:txBody>
          <a:bodyPr/>
          <a:lstStyle>
            <a:lvl1pPr>
              <a:defRPr baseline="0">
                <a:solidFill>
                  <a:srgbClr val="005DAA"/>
                </a:solidFill>
              </a:defRPr>
            </a:lvl1pPr>
          </a:lstStyle>
          <a:p>
            <a:r>
              <a:rPr lang="en-US" dirty="0" smtClean="0"/>
              <a:t>Table of Contents</a:t>
            </a:r>
            <a:endParaRPr lang="en-US" dirty="0"/>
          </a:p>
        </p:txBody>
      </p:sp>
      <p:sp>
        <p:nvSpPr>
          <p:cNvPr id="6" name="Table Placeholder 9">
            <a:extLst>
              <a:ext uri="{FF2B5EF4-FFF2-40B4-BE49-F238E27FC236}">
                <a16:creationId xmlns:a16="http://schemas.microsoft.com/office/drawing/2014/main" id="{27E3D9F0-7672-4107-BE33-C3E33B564C65}"/>
              </a:ext>
            </a:extLst>
          </p:cNvPr>
          <p:cNvSpPr>
            <a:spLocks noGrp="1"/>
          </p:cNvSpPr>
          <p:nvPr>
            <p:ph type="tbl" sz="quarter" idx="11" hasCustomPrompt="1"/>
          </p:nvPr>
        </p:nvSpPr>
        <p:spPr>
          <a:xfrm>
            <a:off x="4646726" y="2469501"/>
            <a:ext cx="4055949" cy="692150"/>
          </a:xfrm>
          <a:prstGeom prst="rect">
            <a:avLst/>
          </a:prstGeom>
        </p:spPr>
        <p:txBody>
          <a:bodyPr/>
          <a:lstStyle>
            <a:lvl1pPr marL="0" indent="0">
              <a:buFont typeface="+mj-lt"/>
              <a:buNone/>
              <a:defRPr sz="1600" b="1">
                <a:latin typeface="Franklin Gothic Book" panose="020B0503020102020204" pitchFamily="34" charset="0"/>
              </a:defRPr>
            </a:lvl1pPr>
          </a:lstStyle>
          <a:p>
            <a:r>
              <a:rPr lang="en-US" dirty="0"/>
              <a:t>Title</a:t>
            </a:r>
          </a:p>
        </p:txBody>
      </p:sp>
    </p:spTree>
    <p:extLst>
      <p:ext uri="{BB962C8B-B14F-4D97-AF65-F5344CB8AC3E}">
        <p14:creationId xmlns:p14="http://schemas.microsoft.com/office/powerpoint/2010/main" val="18183577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 Picture w. no bullets">
    <p:spTree>
      <p:nvGrpSpPr>
        <p:cNvPr id="1" name=""/>
        <p:cNvGrpSpPr/>
        <p:nvPr/>
      </p:nvGrpSpPr>
      <p:grpSpPr>
        <a:xfrm>
          <a:off x="0" y="0"/>
          <a:ext cx="0" cy="0"/>
          <a:chOff x="0" y="0"/>
          <a:chExt cx="0" cy="0"/>
        </a:xfrm>
      </p:grpSpPr>
      <p:sp>
        <p:nvSpPr>
          <p:cNvPr id="9" name="직사각형 2">
            <a:extLst>
              <a:ext uri="{FF2B5EF4-FFF2-40B4-BE49-F238E27FC236}">
                <a16:creationId xmlns:a16="http://schemas.microsoft.com/office/drawing/2014/main" id="{12E80C60-184B-CE4D-935B-1603C45DD835}"/>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8" name="Rectangle 7">
            <a:extLst>
              <a:ext uri="{FF2B5EF4-FFF2-40B4-BE49-F238E27FC236}">
                <a16:creationId xmlns:a16="http://schemas.microsoft.com/office/drawing/2014/main" id="{3C42F9F2-590A-7F4E-A58B-B0EFB209AE9E}"/>
              </a:ext>
            </a:extLst>
          </p:cNvPr>
          <p:cNvSpPr/>
          <p:nvPr userDrawn="1"/>
        </p:nvSpPr>
        <p:spPr>
          <a:xfrm>
            <a:off x="0"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0" name="직사각형 2">
            <a:extLst>
              <a:ext uri="{FF2B5EF4-FFF2-40B4-BE49-F238E27FC236}">
                <a16:creationId xmlns:a16="http://schemas.microsoft.com/office/drawing/2014/main" id="{696FF8FD-87D0-644F-BC7B-680CB00A7BFC}"/>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3" name="텍스트 개체 틀 9">
            <a:extLst>
              <a:ext uri="{FF2B5EF4-FFF2-40B4-BE49-F238E27FC236}">
                <a16:creationId xmlns:a16="http://schemas.microsoft.com/office/drawing/2014/main" id="{58975F20-0924-5C4B-A7A7-8BC4AE49CCB3}"/>
              </a:ext>
            </a:extLst>
          </p:cNvPr>
          <p:cNvSpPr>
            <a:spLocks noGrp="1"/>
          </p:cNvSpPr>
          <p:nvPr>
            <p:ph type="body" sz="quarter" idx="13" hasCustomPrompt="1"/>
          </p:nvPr>
        </p:nvSpPr>
        <p:spPr>
          <a:xfrm>
            <a:off x="5145273" y="448045"/>
            <a:ext cx="3834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5" name="직사각형 2">
            <a:extLst>
              <a:ext uri="{FF2B5EF4-FFF2-40B4-BE49-F238E27FC236}">
                <a16:creationId xmlns:a16="http://schemas.microsoft.com/office/drawing/2014/main" id="{FB272B41-8956-A041-B205-27FAAFF7818A}"/>
              </a:ext>
            </a:extLst>
          </p:cNvPr>
          <p:cNvSpPr/>
          <p:nvPr userDrawn="1"/>
        </p:nvSpPr>
        <p:spPr>
          <a:xfrm>
            <a:off x="4765877" y="577674"/>
            <a:ext cx="310127"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2" name="Text Placeholder 2">
            <a:extLst>
              <a:ext uri="{FF2B5EF4-FFF2-40B4-BE49-F238E27FC236}">
                <a16:creationId xmlns:a16="http://schemas.microsoft.com/office/drawing/2014/main" id="{C7A0ED39-7A53-6D40-9366-C546DB982F16}"/>
              </a:ext>
            </a:extLst>
          </p:cNvPr>
          <p:cNvSpPr>
            <a:spLocks noGrp="1"/>
          </p:cNvSpPr>
          <p:nvPr>
            <p:ph type="body" sz="quarter" idx="14" hasCustomPrompt="1"/>
          </p:nvPr>
        </p:nvSpPr>
        <p:spPr>
          <a:xfrm>
            <a:off x="5044384" y="1213060"/>
            <a:ext cx="3954974" cy="5030578"/>
          </a:xfrm>
          <a:prstGeom prst="rect">
            <a:avLst/>
          </a:prstGeom>
        </p:spPr>
        <p:txBody>
          <a:bodyPr>
            <a:noAutofit/>
          </a:bodyPr>
          <a:lstStyle>
            <a:lvl1pPr marL="0" indent="0" latinLnBrk="0">
              <a:buClr>
                <a:srgbClr val="005DAA"/>
              </a:buClr>
              <a:buFont typeface="Wingdings" pitchFamily="2" charset="2"/>
              <a:buNone/>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smtClean="0"/>
              <a:t>Text</a:t>
            </a:r>
            <a:endParaRPr lang="en-US" dirty="0"/>
          </a:p>
        </p:txBody>
      </p:sp>
      <p:sp>
        <p:nvSpPr>
          <p:cNvPr id="14" name="Slide Number Placeholder 2">
            <a:extLst>
              <a:ext uri="{FF2B5EF4-FFF2-40B4-BE49-F238E27FC236}">
                <a16:creationId xmlns:a16="http://schemas.microsoft.com/office/drawing/2014/main" id="{6C6F2A29-4FD5-FA42-ABBF-061D07212F0A}"/>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
        <p:nvSpPr>
          <p:cNvPr id="3" name="Picture Placeholder 2"/>
          <p:cNvSpPr>
            <a:spLocks noGrp="1"/>
          </p:cNvSpPr>
          <p:nvPr>
            <p:ph type="pic" sz="quarter" idx="15" hasCustomPrompt="1"/>
          </p:nvPr>
        </p:nvSpPr>
        <p:spPr>
          <a:xfrm>
            <a:off x="681038" y="577850"/>
            <a:ext cx="3843337" cy="5665788"/>
          </a:xfrm>
          <a:solidFill>
            <a:schemeClr val="bg1">
              <a:lumMod val="85000"/>
            </a:schemeClr>
          </a:solidFill>
        </p:spPr>
        <p:txBody>
          <a:bodyPr>
            <a:normAutofit/>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baseline="0"/>
            </a:lvl1pPr>
          </a:lstStyle>
          <a:p>
            <a:r>
              <a:rPr lang="en-US" dirty="0" smtClean="0"/>
              <a:t>Click picture icon -&gt;       F drive-&gt;Z System Tools -&gt;Presentation Images   -&gt;4. Content slides</a:t>
            </a:r>
          </a:p>
        </p:txBody>
      </p:sp>
    </p:spTree>
    <p:extLst>
      <p:ext uri="{BB962C8B-B14F-4D97-AF65-F5344CB8AC3E}">
        <p14:creationId xmlns:p14="http://schemas.microsoft.com/office/powerpoint/2010/main" val="317263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 Subhead Picture">
    <p:spTree>
      <p:nvGrpSpPr>
        <p:cNvPr id="1" name=""/>
        <p:cNvGrpSpPr/>
        <p:nvPr/>
      </p:nvGrpSpPr>
      <p:grpSpPr>
        <a:xfrm>
          <a:off x="0" y="0"/>
          <a:ext cx="0" cy="0"/>
          <a:chOff x="0" y="0"/>
          <a:chExt cx="0" cy="0"/>
        </a:xfrm>
      </p:grpSpPr>
      <p:sp>
        <p:nvSpPr>
          <p:cNvPr id="14" name="직사각형 2">
            <a:extLst>
              <a:ext uri="{FF2B5EF4-FFF2-40B4-BE49-F238E27FC236}">
                <a16:creationId xmlns:a16="http://schemas.microsoft.com/office/drawing/2014/main" id="{F9419A2D-636A-0F42-B75E-5E954DE0923B}"/>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5" name="Content Placeholder 14">
            <a:extLst>
              <a:ext uri="{FF2B5EF4-FFF2-40B4-BE49-F238E27FC236}">
                <a16:creationId xmlns:a16="http://schemas.microsoft.com/office/drawing/2014/main" id="{375345FD-8355-2848-853A-A793DC4AFC05}"/>
              </a:ext>
            </a:extLst>
          </p:cNvPr>
          <p:cNvSpPr>
            <a:spLocks noGrp="1"/>
          </p:cNvSpPr>
          <p:nvPr>
            <p:ph sz="quarter" idx="15" hasCustomPrompt="1"/>
          </p:nvPr>
        </p:nvSpPr>
        <p:spPr>
          <a:xfrm>
            <a:off x="5057344" y="922538"/>
            <a:ext cx="3918660"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10" name="Rectangle 9">
            <a:extLst>
              <a:ext uri="{FF2B5EF4-FFF2-40B4-BE49-F238E27FC236}">
                <a16:creationId xmlns:a16="http://schemas.microsoft.com/office/drawing/2014/main" id="{4822DFA6-A09F-DA4B-B6EB-A67207117A51}"/>
              </a:ext>
            </a:extLst>
          </p:cNvPr>
          <p:cNvSpPr/>
          <p:nvPr userDrawn="1"/>
        </p:nvSpPr>
        <p:spPr>
          <a:xfrm>
            <a:off x="0"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2" name="텍스트 개체 틀 9">
            <a:extLst>
              <a:ext uri="{FF2B5EF4-FFF2-40B4-BE49-F238E27FC236}">
                <a16:creationId xmlns:a16="http://schemas.microsoft.com/office/drawing/2014/main" id="{F87894C2-941E-A84C-942E-ED7528A5151A}"/>
              </a:ext>
            </a:extLst>
          </p:cNvPr>
          <p:cNvSpPr>
            <a:spLocks noGrp="1"/>
          </p:cNvSpPr>
          <p:nvPr>
            <p:ph type="body" sz="quarter" idx="13" hasCustomPrompt="1"/>
          </p:nvPr>
        </p:nvSpPr>
        <p:spPr>
          <a:xfrm>
            <a:off x="5145273" y="448045"/>
            <a:ext cx="3834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8" name="직사각형 2">
            <a:extLst>
              <a:ext uri="{FF2B5EF4-FFF2-40B4-BE49-F238E27FC236}">
                <a16:creationId xmlns:a16="http://schemas.microsoft.com/office/drawing/2014/main" id="{B325B030-B7B2-F64F-B398-B37F5195C471}"/>
              </a:ext>
            </a:extLst>
          </p:cNvPr>
          <p:cNvSpPr/>
          <p:nvPr userDrawn="1"/>
        </p:nvSpPr>
        <p:spPr>
          <a:xfrm>
            <a:off x="4765877" y="577674"/>
            <a:ext cx="310127"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7" name="Text Placeholder 2">
            <a:extLst>
              <a:ext uri="{FF2B5EF4-FFF2-40B4-BE49-F238E27FC236}">
                <a16:creationId xmlns:a16="http://schemas.microsoft.com/office/drawing/2014/main" id="{9514199D-1D6B-B74F-9BA5-059F8C8DAD64}"/>
              </a:ext>
            </a:extLst>
          </p:cNvPr>
          <p:cNvSpPr>
            <a:spLocks noGrp="1"/>
          </p:cNvSpPr>
          <p:nvPr>
            <p:ph type="body" sz="quarter" idx="14"/>
          </p:nvPr>
        </p:nvSpPr>
        <p:spPr>
          <a:xfrm>
            <a:off x="5057344" y="1455251"/>
            <a:ext cx="3918660" cy="4805852"/>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Slide Number Placeholder 2">
            <a:extLst>
              <a:ext uri="{FF2B5EF4-FFF2-40B4-BE49-F238E27FC236}">
                <a16:creationId xmlns:a16="http://schemas.microsoft.com/office/drawing/2014/main" id="{89CFAD28-0D17-7D49-BB58-A9EB635FBE1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
        <p:nvSpPr>
          <p:cNvPr id="16" name="Picture Placeholder 2"/>
          <p:cNvSpPr>
            <a:spLocks noGrp="1"/>
          </p:cNvSpPr>
          <p:nvPr>
            <p:ph type="pic" sz="quarter" idx="16" hasCustomPrompt="1"/>
          </p:nvPr>
        </p:nvSpPr>
        <p:spPr>
          <a:xfrm>
            <a:off x="681038" y="577850"/>
            <a:ext cx="3843337" cy="5665788"/>
          </a:xfrm>
          <a:solidFill>
            <a:schemeClr val="bg1">
              <a:lumMod val="85000"/>
            </a:schemeClr>
          </a:solidFill>
        </p:spPr>
        <p:txBody>
          <a:bodyPr>
            <a:normAutofit/>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baseline="0"/>
            </a:lvl1pPr>
          </a:lstStyle>
          <a:p>
            <a:r>
              <a:rPr lang="en-US" dirty="0" smtClean="0"/>
              <a:t>Click picture icon -&gt;       F drive-&gt;Z System Tools -&gt;Presentation Images   -&gt;4. Content slides</a:t>
            </a:r>
          </a:p>
        </p:txBody>
      </p:sp>
    </p:spTree>
    <p:extLst>
      <p:ext uri="{BB962C8B-B14F-4D97-AF65-F5344CB8AC3E}">
        <p14:creationId xmlns:p14="http://schemas.microsoft.com/office/powerpoint/2010/main" val="157062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sp>
        <p:nvSpPr>
          <p:cNvPr id="7" name="직사각형 2">
            <a:extLst>
              <a:ext uri="{FF2B5EF4-FFF2-40B4-BE49-F238E27FC236}">
                <a16:creationId xmlns:a16="http://schemas.microsoft.com/office/drawing/2014/main" id="{7214C135-D08C-B342-BBFB-FC50ECBF225E}"/>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2" name="Slide Number Placeholder 2">
            <a:extLst>
              <a:ext uri="{FF2B5EF4-FFF2-40B4-BE49-F238E27FC236}">
                <a16:creationId xmlns:a16="http://schemas.microsoft.com/office/drawing/2014/main" id="{69BD02F3-BB78-2248-98B1-AA36F2E518B6}"/>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
        <p:nvSpPr>
          <p:cNvPr id="3" name="TextBox 2"/>
          <p:cNvSpPr txBox="1"/>
          <p:nvPr userDrawn="1"/>
        </p:nvSpPr>
        <p:spPr>
          <a:xfrm>
            <a:off x="691376" y="1152293"/>
            <a:ext cx="7597697" cy="4497658"/>
          </a:xfrm>
          <a:prstGeom prst="rect">
            <a:avLst/>
          </a:prstGeom>
        </p:spPr>
        <p:txBody>
          <a:bodyPr wrap="square" rtlCol="0">
            <a:noAutofit/>
          </a:bodyPr>
          <a:lstStyle/>
          <a:p>
            <a:pPr defTabSz="914400"/>
            <a:endParaRPr lang="en-US" sz="1600" dirty="0" smtClean="0">
              <a:solidFill>
                <a:prstClr val="black"/>
              </a:solidFill>
            </a:endParaRPr>
          </a:p>
        </p:txBody>
      </p:sp>
      <p:sp>
        <p:nvSpPr>
          <p:cNvPr id="4" name="TextBox 3"/>
          <p:cNvSpPr txBox="1"/>
          <p:nvPr userDrawn="1"/>
        </p:nvSpPr>
        <p:spPr>
          <a:xfrm>
            <a:off x="691376" y="1003609"/>
            <a:ext cx="7969161" cy="5203903"/>
          </a:xfrm>
          <a:prstGeom prst="rect">
            <a:avLst/>
          </a:prstGeom>
        </p:spPr>
        <p:txBody>
          <a:bodyPr wrap="square" rtlCol="0">
            <a:noAutofit/>
          </a:bodyPr>
          <a:lstStyle/>
          <a:p>
            <a:pPr defTabSz="914400"/>
            <a:r>
              <a:rPr lang="en-US" sz="1600" dirty="0" smtClean="0">
                <a:solidFill>
                  <a:prstClr val="black"/>
                </a:solidFill>
              </a:rPr>
              <a:t>Conner Strong &amp; Buckelew (CSB) is providing the work product herein in order to assist in the evaluation and analysis of your group benefit plan(s).  The work product reflected herein and contained in any exhibits or attachments is based upon data and information supplied by your contracted administrators, carriers, insurers and other vendors engaged in the administration of your plans. In some instances, the data and information may have been supplied by you. As such, CSB cannot warrant the accuracy of said data and information received and used by us in order to produce this analysis. We have evaluated said data and information to the best of our capability and rely upon the representations of your contracted administrators, carriers, insurers and other vendors as to the accuracy of the data and information they have supplied.  It is important to note that while our consultants are very familiar with the design, administration and operation of employee benefit plans and the law applicable to those activities, Conner Strong &amp; Buckelew is not a law firm. Therefore, our recommendations should not be construed as, nor are they intended to be, legal advice.  You may wish to consult with legal counsel about the issues addressed.  The information contained herein is not intended by Conner Strong &amp; Buckelew to be used, and it cannot be used, for the purpose of avoiding penalties under the Internal Revenue Code that may be imposed on the taxpayer.  The information contained herein and in any exhibits or attachments is confidential and may not be shared, reproduced or disclosed to any third parties without the express written consent of CSB.</a:t>
            </a:r>
          </a:p>
        </p:txBody>
      </p:sp>
    </p:spTree>
    <p:extLst>
      <p:ext uri="{BB962C8B-B14F-4D97-AF65-F5344CB8AC3E}">
        <p14:creationId xmlns:p14="http://schemas.microsoft.com/office/powerpoint/2010/main" val="94706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enam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508"/>
            <a:ext cx="7073865" cy="6864135"/>
          </a:xfrm>
          <a:prstGeom prst="rect">
            <a:avLst/>
          </a:prstGeom>
        </p:spPr>
      </p:pic>
      <p:sp>
        <p:nvSpPr>
          <p:cNvPr id="9" name="텍스트 개체 틀 9"/>
          <p:cNvSpPr>
            <a:spLocks noGrp="1"/>
          </p:cNvSpPr>
          <p:nvPr>
            <p:ph type="body" sz="quarter" idx="13" hasCustomPrompt="1"/>
          </p:nvPr>
        </p:nvSpPr>
        <p:spPr>
          <a:xfrm>
            <a:off x="5541747" y="3525819"/>
            <a:ext cx="3064237" cy="738664"/>
          </a:xfrm>
          <a:prstGeom prst="rect">
            <a:avLst/>
          </a:prstGeom>
        </p:spPr>
        <p:txBody>
          <a:bodyPr wrap="none" lIns="0" tIns="0" rIns="0" bIns="0">
            <a:spAutoFit/>
          </a:bodyPr>
          <a:lstStyle>
            <a:lvl1pPr marL="0" indent="0" algn="r">
              <a:lnSpc>
                <a:spcPct val="100000"/>
              </a:lnSpc>
              <a:spcBef>
                <a:spcPts val="0"/>
              </a:spcBef>
              <a:buNone/>
              <a:defRPr sz="4800" b="0" i="0" baseline="0">
                <a:solidFill>
                  <a:schemeClr val="bg1"/>
                </a:solidFill>
                <a:effectLst/>
                <a:latin typeface="Franklin Gothic Book Regular"/>
                <a:cs typeface="Tahoma" panose="020B0604030504040204" pitchFamily="34" charset="0"/>
              </a:defRPr>
            </a:lvl1pPr>
          </a:lstStyle>
          <a:p>
            <a:pPr lvl="0"/>
            <a:r>
              <a:rPr lang="en-US" altLang="ko-KR" dirty="0"/>
              <a:t>THANK YOU</a:t>
            </a:r>
            <a:endParaRPr lang="ko-KR" altLang="en-US" dirty="0"/>
          </a:p>
        </p:txBody>
      </p:sp>
      <p:sp>
        <p:nvSpPr>
          <p:cNvPr id="11" name="Rectangle 10">
            <a:extLst>
              <a:ext uri="{FF2B5EF4-FFF2-40B4-BE49-F238E27FC236}">
                <a16:creationId xmlns:a16="http://schemas.microsoft.com/office/drawing/2014/main" id="{9EC8AC38-EDC4-5F40-B412-CCF751CE1C9E}"/>
              </a:ext>
            </a:extLst>
          </p:cNvPr>
          <p:cNvSpPr/>
          <p:nvPr userDrawn="1"/>
        </p:nvSpPr>
        <p:spPr>
          <a:xfrm>
            <a:off x="1849740" y="6980"/>
            <a:ext cx="7294260"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2" name="Rectangle 3">
            <a:extLst>
              <a:ext uri="{FF2B5EF4-FFF2-40B4-BE49-F238E27FC236}">
                <a16:creationId xmlns:a16="http://schemas.microsoft.com/office/drawing/2014/main" id="{FB819495-0EEF-494A-8B39-920698C14E4D}"/>
              </a:ext>
            </a:extLst>
          </p:cNvPr>
          <p:cNvSpPr txBox="1">
            <a:spLocks noChangeArrowheads="1"/>
          </p:cNvSpPr>
          <p:nvPr userDrawn="1"/>
        </p:nvSpPr>
        <p:spPr bwMode="auto">
          <a:xfrm>
            <a:off x="2602200" y="2596412"/>
            <a:ext cx="3673485" cy="664797"/>
          </a:xfrm>
          <a:prstGeom prst="rect">
            <a:avLst/>
          </a:prstGeom>
          <a:noFill/>
          <a:extLst/>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defTabSz="914400">
              <a:lnSpc>
                <a:spcPct val="90000"/>
              </a:lnSpc>
            </a:pPr>
            <a:r>
              <a:rPr lang="en-US" altLang="ko-KR" sz="4800" b="0" dirty="0">
                <a:solidFill>
                  <a:prstClr val="white"/>
                </a:solidFill>
                <a:effectLst/>
                <a:latin typeface="Franklin Gothic Medium Cond" panose="020B0606030402020204" pitchFamily="34" charset="0"/>
                <a:cs typeface="MV Boli" panose="02000500030200090000" pitchFamily="2" charset="0"/>
              </a:rPr>
              <a:t>THANK YOU</a:t>
            </a:r>
          </a:p>
        </p:txBody>
      </p:sp>
      <p:pic>
        <p:nvPicPr>
          <p:cNvPr id="10" name="Picture 9">
            <a:extLst>
              <a:ext uri="{FF2B5EF4-FFF2-40B4-BE49-F238E27FC236}">
                <a16:creationId xmlns:a16="http://schemas.microsoft.com/office/drawing/2014/main" id="{690634DB-F87E-E146-AE63-DD43D64E7A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7627" y="5490278"/>
            <a:ext cx="874486" cy="874486"/>
          </a:xfrm>
          <a:prstGeom prst="rect">
            <a:avLst/>
          </a:prstGeom>
        </p:spPr>
      </p:pic>
      <p:sp>
        <p:nvSpPr>
          <p:cNvPr id="18" name="직사각형 2">
            <a:extLst>
              <a:ext uri="{FF2B5EF4-FFF2-40B4-BE49-F238E27FC236}">
                <a16:creationId xmlns:a16="http://schemas.microsoft.com/office/drawing/2014/main" id="{DDE452A0-2215-D34E-A55E-FCE1DAD41557}"/>
              </a:ext>
            </a:extLst>
          </p:cNvPr>
          <p:cNvSpPr/>
          <p:nvPr userDrawn="1"/>
        </p:nvSpPr>
        <p:spPr>
          <a:xfrm>
            <a:off x="2579686" y="3285663"/>
            <a:ext cx="995423" cy="570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4" name="Text Placeholder 3">
            <a:extLst>
              <a:ext uri="{FF2B5EF4-FFF2-40B4-BE49-F238E27FC236}">
                <a16:creationId xmlns:a16="http://schemas.microsoft.com/office/drawing/2014/main" id="{264FBC46-8A18-864C-947E-1406E39FC3E5}"/>
              </a:ext>
            </a:extLst>
          </p:cNvPr>
          <p:cNvSpPr>
            <a:spLocks noGrp="1"/>
          </p:cNvSpPr>
          <p:nvPr>
            <p:ph type="body" sz="quarter" idx="14" hasCustomPrompt="1"/>
          </p:nvPr>
        </p:nvSpPr>
        <p:spPr>
          <a:xfrm>
            <a:off x="2478613" y="3406753"/>
            <a:ext cx="3972674" cy="341632"/>
          </a:xfrm>
          <a:prstGeom prst="rect">
            <a:avLst/>
          </a:prstGeom>
        </p:spPr>
        <p:txBody>
          <a:bodyPr>
            <a:spAutoFit/>
          </a:bodyPr>
          <a:lstStyle>
            <a:lvl1pPr marL="0" indent="0">
              <a:buNone/>
              <a:defRPr sz="1800">
                <a:solidFill>
                  <a:schemeClr val="bg1"/>
                </a:solidFill>
                <a:latin typeface="Franklin Gothic Book" panose="020B0503020102020204" pitchFamily="34" charset="0"/>
              </a:defRPr>
            </a:lvl1pPr>
          </a:lstStyle>
          <a:p>
            <a:pPr lvl="0"/>
            <a:r>
              <a:rPr lang="en-US" dirty="0"/>
              <a:t>Questions? Comments?</a:t>
            </a:r>
          </a:p>
        </p:txBody>
      </p:sp>
    </p:spTree>
    <p:extLst>
      <p:ext uri="{BB962C8B-B14F-4D97-AF65-F5344CB8AC3E}">
        <p14:creationId xmlns:p14="http://schemas.microsoft.com/office/powerpoint/2010/main" val="379854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ver 3">
    <p:spTree>
      <p:nvGrpSpPr>
        <p:cNvPr id="1" name=""/>
        <p:cNvGrpSpPr/>
        <p:nvPr/>
      </p:nvGrpSpPr>
      <p:grpSpPr>
        <a:xfrm>
          <a:off x="0" y="0"/>
          <a:ext cx="0" cy="0"/>
          <a:chOff x="0" y="0"/>
          <a:chExt cx="0" cy="0"/>
        </a:xfrm>
      </p:grpSpPr>
      <p:sp>
        <p:nvSpPr>
          <p:cNvPr id="2" name="Triangle 1">
            <a:extLst>
              <a:ext uri="{FF2B5EF4-FFF2-40B4-BE49-F238E27FC236}">
                <a16:creationId xmlns:a16="http://schemas.microsoft.com/office/drawing/2014/main" id="{016510A4-6A8A-994D-A169-8D55E0760CC1}"/>
              </a:ext>
            </a:extLst>
          </p:cNvPr>
          <p:cNvSpPr/>
          <p:nvPr userDrawn="1"/>
        </p:nvSpPr>
        <p:spPr>
          <a:xfrm rot="10800000">
            <a:off x="3686628" y="0"/>
            <a:ext cx="5457372" cy="2728686"/>
          </a:xfrm>
          <a:prstGeom prst="triangle">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0" name="텍스트 개체 틀 9">
            <a:extLst>
              <a:ext uri="{FF2B5EF4-FFF2-40B4-BE49-F238E27FC236}">
                <a16:creationId xmlns:a16="http://schemas.microsoft.com/office/drawing/2014/main" id="{482FD34A-6705-1E42-9913-EB9E8A316B73}"/>
              </a:ext>
            </a:extLst>
          </p:cNvPr>
          <p:cNvSpPr>
            <a:spLocks noGrp="1"/>
          </p:cNvSpPr>
          <p:nvPr>
            <p:ph type="body" sz="quarter" idx="14" hasCustomPrompt="1"/>
          </p:nvPr>
        </p:nvSpPr>
        <p:spPr>
          <a:xfrm>
            <a:off x="209063" y="3742057"/>
            <a:ext cx="1382686" cy="215444"/>
          </a:xfrm>
          <a:prstGeom prst="rect">
            <a:avLst/>
          </a:prstGeom>
        </p:spPr>
        <p:txBody>
          <a:bodyPr wrap="none" lIns="0" tIns="0" rIns="0" bIns="0">
            <a:noAutofit/>
          </a:bodyPr>
          <a:lstStyle>
            <a:lvl1pPr marL="0" indent="0" algn="l">
              <a:lnSpc>
                <a:spcPct val="100000"/>
              </a:lnSpc>
              <a:spcBef>
                <a:spcPts val="0"/>
              </a:spcBef>
              <a:buNone/>
              <a:defRPr sz="1400" b="0" i="0" baseline="0">
                <a:solidFill>
                  <a:schemeClr val="bg1">
                    <a:lumMod val="50000"/>
                  </a:schemeClr>
                </a:solidFill>
                <a:effectLst/>
                <a:latin typeface="Franklin Gothic Book" panose="020B0503020102020204" pitchFamily="34" charset="0"/>
                <a:cs typeface="Tahoma" panose="020B0604030504040204" pitchFamily="34" charset="0"/>
              </a:defRPr>
            </a:lvl1pPr>
          </a:lstStyle>
          <a:p>
            <a:pPr lvl="0"/>
            <a:r>
              <a:rPr lang="en-US" altLang="ko-KR" dirty="0"/>
              <a:t>January 1st, 2019</a:t>
            </a:r>
            <a:endParaRPr lang="ko-KR" altLang="en-US" dirty="0"/>
          </a:p>
        </p:txBody>
      </p:sp>
      <p:sp>
        <p:nvSpPr>
          <p:cNvPr id="28" name="텍스트 개체 틀 9">
            <a:extLst>
              <a:ext uri="{FF2B5EF4-FFF2-40B4-BE49-F238E27FC236}">
                <a16:creationId xmlns:a16="http://schemas.microsoft.com/office/drawing/2014/main" id="{4C9389E2-263D-B949-990A-E257E801891F}"/>
              </a:ext>
            </a:extLst>
          </p:cNvPr>
          <p:cNvSpPr>
            <a:spLocks noGrp="1"/>
          </p:cNvSpPr>
          <p:nvPr>
            <p:ph type="body" sz="quarter" idx="13" hasCustomPrompt="1"/>
          </p:nvPr>
        </p:nvSpPr>
        <p:spPr>
          <a:xfrm>
            <a:off x="209063" y="2387840"/>
            <a:ext cx="3959048" cy="1354217"/>
          </a:xfrm>
          <a:prstGeom prst="rect">
            <a:avLst/>
          </a:prstGeom>
        </p:spPr>
        <p:txBody>
          <a:bodyPr wrap="square" lIns="0" tIns="0" rIns="0" bIns="0" anchor="b">
            <a:noAutofit/>
          </a:bodyPr>
          <a:lstStyle>
            <a:lvl1pPr marL="0" indent="0" algn="l" latinLnBrk="0">
              <a:lnSpc>
                <a:spcPct val="100000"/>
              </a:lnSpc>
              <a:spcBef>
                <a:spcPts val="0"/>
              </a:spcBef>
              <a:buNone/>
              <a:defRPr sz="4400" b="0" i="0" baseline="0">
                <a:solidFill>
                  <a:srgbClr val="005DAA"/>
                </a:solidFill>
                <a:effectLst/>
                <a:latin typeface="Franklin Gothic Medium Cond" panose="020B0606030402020204" pitchFamily="34" charset="0"/>
                <a:cs typeface="Tahoma" panose="020B0604030504040204" pitchFamily="34" charset="0"/>
              </a:defRPr>
            </a:lvl1pPr>
          </a:lstStyle>
          <a:p>
            <a:r>
              <a:rPr lang="en-US" sz="4400" dirty="0" smtClean="0"/>
              <a:t>PRE- RENEWAL PRESENTATION</a:t>
            </a:r>
            <a:endParaRPr lang="en-US" sz="4400" dirty="0"/>
          </a:p>
        </p:txBody>
      </p:sp>
      <p:sp>
        <p:nvSpPr>
          <p:cNvPr id="3" name="TextBox 2">
            <a:extLst>
              <a:ext uri="{FF2B5EF4-FFF2-40B4-BE49-F238E27FC236}">
                <a16:creationId xmlns:a16="http://schemas.microsoft.com/office/drawing/2014/main" id="{17FEA146-6FCB-7449-A287-25B33862BF45}"/>
              </a:ext>
            </a:extLst>
          </p:cNvPr>
          <p:cNvSpPr txBox="1"/>
          <p:nvPr userDrawn="1"/>
        </p:nvSpPr>
        <p:spPr>
          <a:xfrm>
            <a:off x="9267416" y="1547864"/>
            <a:ext cx="184731" cy="369332"/>
          </a:xfrm>
          <a:prstGeom prst="rect">
            <a:avLst/>
          </a:prstGeom>
          <a:noFill/>
        </p:spPr>
        <p:txBody>
          <a:bodyPr wrap="none" rtlCol="0">
            <a:spAutoFit/>
          </a:bodyPr>
          <a:lstStyle/>
          <a:p>
            <a:pPr defTabSz="914400" latinLnBrk="1"/>
            <a:endParaRPr lang="en-US" dirty="0">
              <a:solidFill>
                <a:prstClr val="black"/>
              </a:solidFill>
              <a:latin typeface="Franklin Gothic Book Regular"/>
            </a:endParaRPr>
          </a:p>
        </p:txBody>
      </p:sp>
      <p:sp>
        <p:nvSpPr>
          <p:cNvPr id="19" name="Rectangle 18">
            <a:extLst>
              <a:ext uri="{FF2B5EF4-FFF2-40B4-BE49-F238E27FC236}">
                <a16:creationId xmlns:a16="http://schemas.microsoft.com/office/drawing/2014/main" id="{3FC0EDE4-8E59-794D-99CE-8B1A493B7DBB}"/>
              </a:ext>
            </a:extLst>
          </p:cNvPr>
          <p:cNvSpPr/>
          <p:nvPr userDrawn="1"/>
        </p:nvSpPr>
        <p:spPr>
          <a:xfrm rot="2700000">
            <a:off x="4577656" y="2146436"/>
            <a:ext cx="1428900" cy="1440258"/>
          </a:xfrm>
          <a:prstGeom prst="rect">
            <a:avLst/>
          </a:prstGeom>
          <a:solidFill>
            <a:srgbClr val="18A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pic>
        <p:nvPicPr>
          <p:cNvPr id="29" name="Picture 28">
            <a:extLst>
              <a:ext uri="{FF2B5EF4-FFF2-40B4-BE49-F238E27FC236}">
                <a16:creationId xmlns:a16="http://schemas.microsoft.com/office/drawing/2014/main" id="{621FA69E-D2BD-3E4D-B8E8-D23B65885F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063" y="234591"/>
            <a:ext cx="1129751" cy="1129751"/>
          </a:xfrm>
          <a:prstGeom prst="rect">
            <a:avLst/>
          </a:prstGeom>
        </p:spPr>
      </p:pic>
      <p:sp>
        <p:nvSpPr>
          <p:cNvPr id="11" name="Rectangle 10">
            <a:extLst>
              <a:ext uri="{FF2B5EF4-FFF2-40B4-BE49-F238E27FC236}">
                <a16:creationId xmlns:a16="http://schemas.microsoft.com/office/drawing/2014/main" id="{3C1C129C-A5B4-A44A-9D9F-7E7D93FB0241}"/>
              </a:ext>
            </a:extLst>
          </p:cNvPr>
          <p:cNvSpPr/>
          <p:nvPr userDrawn="1"/>
        </p:nvSpPr>
        <p:spPr>
          <a:xfrm rot="2700000">
            <a:off x="4184868" y="1335385"/>
            <a:ext cx="808889" cy="815319"/>
          </a:xfrm>
          <a:prstGeom prst="rect">
            <a:avLst/>
          </a:prstGeom>
          <a:solidFill>
            <a:srgbClr val="FAA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5" name="Triangle 14">
            <a:extLst>
              <a:ext uri="{FF2B5EF4-FFF2-40B4-BE49-F238E27FC236}">
                <a16:creationId xmlns:a16="http://schemas.microsoft.com/office/drawing/2014/main" id="{1C3A1919-B50F-154D-8A15-822A594F8683}"/>
              </a:ext>
            </a:extLst>
          </p:cNvPr>
          <p:cNvSpPr/>
          <p:nvPr userDrawn="1"/>
        </p:nvSpPr>
        <p:spPr>
          <a:xfrm rot="16200000">
            <a:off x="4337672" y="1835088"/>
            <a:ext cx="6426866" cy="3213433"/>
          </a:xfrm>
          <a:prstGeom prst="triangle">
            <a:avLst>
              <a:gd name="adj" fmla="val 50194"/>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8" name="Picture Placeholder 7"/>
          <p:cNvSpPr>
            <a:spLocks noGrp="1"/>
          </p:cNvSpPr>
          <p:nvPr>
            <p:ph type="pic" sz="quarter" idx="15" hasCustomPrompt="1"/>
          </p:nvPr>
        </p:nvSpPr>
        <p:spPr>
          <a:xfrm>
            <a:off x="2509838" y="3554413"/>
            <a:ext cx="6634162" cy="3303587"/>
          </a:xfrm>
        </p:spPr>
        <p:txBody>
          <a:bodyPr>
            <a:normAutofit/>
          </a:bodyPr>
          <a:lstStyle>
            <a:lvl1pPr marL="0" indent="0" algn="ctr">
              <a:buNone/>
              <a:defRPr sz="3600" baseline="0"/>
            </a:lvl1pPr>
          </a:lstStyle>
          <a:p>
            <a:r>
              <a:rPr lang="en-US" dirty="0" smtClean="0"/>
              <a:t>Click picture icon -&gt; F drive-&gt;      Z System Tools-&gt;Presentation Images-&gt;1. Cover Triangle Photos</a:t>
            </a:r>
            <a:endParaRPr lang="en-US" dirty="0"/>
          </a:p>
        </p:txBody>
      </p:sp>
    </p:spTree>
    <p:extLst>
      <p:ext uri="{BB962C8B-B14F-4D97-AF65-F5344CB8AC3E}">
        <p14:creationId xmlns:p14="http://schemas.microsoft.com/office/powerpoint/2010/main" val="40992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3" name="Picture Placeholder 2"/>
          <p:cNvSpPr>
            <a:spLocks noGrp="1"/>
          </p:cNvSpPr>
          <p:nvPr>
            <p:ph type="pic" sz="quarter" idx="12" hasCustomPrompt="1"/>
          </p:nvPr>
        </p:nvSpPr>
        <p:spPr>
          <a:xfrm>
            <a:off x="0" y="0"/>
            <a:ext cx="4494362" cy="6858000"/>
          </a:xfrm>
          <a:solidFill>
            <a:schemeClr val="bg1">
              <a:lumMod val="85000"/>
            </a:schemeClr>
          </a:solidFill>
        </p:spPr>
        <p:txBody>
          <a:bodyPr>
            <a:normAutofit/>
          </a:bodyPr>
          <a:lstStyle>
            <a:lvl1pPr marL="0" indent="0" algn="ctr">
              <a:buNone/>
              <a:defRPr sz="2400"/>
            </a:lvl1pPr>
          </a:lstStyle>
          <a:p>
            <a:r>
              <a:rPr lang="en-US" dirty="0" smtClean="0"/>
              <a:t>Click picture icon -&gt; F drive-&gt;       Z System Tools-&gt;Presentation Images-&gt;2. Agenda Slide</a:t>
            </a:r>
            <a:endParaRPr lang="en-US" dirty="0"/>
          </a:p>
        </p:txBody>
      </p:sp>
      <p:sp>
        <p:nvSpPr>
          <p:cNvPr id="4" name="직사각형 3"/>
          <p:cNvSpPr/>
          <p:nvPr userDrawn="1"/>
        </p:nvSpPr>
        <p:spPr>
          <a:xfrm>
            <a:off x="4572000" y="-1"/>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7" name="Text Placeholder 16">
            <a:extLst>
              <a:ext uri="{FF2B5EF4-FFF2-40B4-BE49-F238E27FC236}">
                <a16:creationId xmlns:a16="http://schemas.microsoft.com/office/drawing/2014/main" id="{B72BFD1A-1ACB-4C4D-9C32-E3E0D63BAABC}"/>
              </a:ext>
            </a:extLst>
          </p:cNvPr>
          <p:cNvSpPr>
            <a:spLocks noGrp="1"/>
          </p:cNvSpPr>
          <p:nvPr>
            <p:ph type="body" sz="quarter" idx="10" hasCustomPrompt="1"/>
          </p:nvPr>
        </p:nvSpPr>
        <p:spPr>
          <a:xfrm>
            <a:off x="4572000" y="1902699"/>
            <a:ext cx="4130298" cy="566802"/>
          </a:xfrm>
          <a:prstGeom prst="rect">
            <a:avLst/>
          </a:prstGeom>
        </p:spPr>
        <p:txBody>
          <a:bodyPr>
            <a:noAutofit/>
          </a:bodyPr>
          <a:lstStyle>
            <a:lvl1pPr marL="0" indent="0">
              <a:buNone/>
              <a:defRPr sz="3600" b="0" i="0">
                <a:solidFill>
                  <a:srgbClr val="005DAA"/>
                </a:solidFill>
                <a:latin typeface="Franklin Gothic Medium Cond" panose="020B0606030402020204" pitchFamily="34" charset="0"/>
              </a:defRPr>
            </a:lvl1pPr>
          </a:lstStyle>
          <a:p>
            <a:pPr lvl="0"/>
            <a:r>
              <a:rPr lang="en-US" dirty="0"/>
              <a:t>Agenda</a:t>
            </a:r>
          </a:p>
        </p:txBody>
      </p:sp>
      <p:sp>
        <p:nvSpPr>
          <p:cNvPr id="10" name="Table Placeholder 9">
            <a:extLst>
              <a:ext uri="{FF2B5EF4-FFF2-40B4-BE49-F238E27FC236}">
                <a16:creationId xmlns:a16="http://schemas.microsoft.com/office/drawing/2014/main" id="{0298561D-29CE-9B45-AD56-56C82B96505E}"/>
              </a:ext>
            </a:extLst>
          </p:cNvPr>
          <p:cNvSpPr>
            <a:spLocks noGrp="1"/>
          </p:cNvSpPr>
          <p:nvPr>
            <p:ph type="tbl" sz="quarter" idx="11" hasCustomPrompt="1"/>
          </p:nvPr>
        </p:nvSpPr>
        <p:spPr>
          <a:xfrm>
            <a:off x="4572000" y="2469501"/>
            <a:ext cx="4130675" cy="692150"/>
          </a:xfrm>
          <a:prstGeom prst="rect">
            <a:avLst/>
          </a:prstGeom>
        </p:spPr>
        <p:txBody>
          <a:bodyPr/>
          <a:lstStyle>
            <a:lvl1pPr marL="0" indent="0">
              <a:buFont typeface="+mj-lt"/>
              <a:buNone/>
              <a:defRPr sz="1600" b="1">
                <a:latin typeface="+mn-lt"/>
              </a:defRPr>
            </a:lvl1pPr>
          </a:lstStyle>
          <a:p>
            <a:r>
              <a:rPr lang="en-US" dirty="0"/>
              <a:t>Title</a:t>
            </a:r>
          </a:p>
        </p:txBody>
      </p:sp>
    </p:spTree>
    <p:extLst>
      <p:ext uri="{BB962C8B-B14F-4D97-AF65-F5344CB8AC3E}">
        <p14:creationId xmlns:p14="http://schemas.microsoft.com/office/powerpoint/2010/main" val="160613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ransition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0634DB-F87E-E146-AE63-DD43D64E7A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02456" y="5800354"/>
            <a:ext cx="874486" cy="874486"/>
          </a:xfrm>
          <a:prstGeom prst="rect">
            <a:avLst/>
          </a:prstGeom>
        </p:spPr>
      </p:pic>
      <p:sp>
        <p:nvSpPr>
          <p:cNvPr id="9" name="Rectangle 8">
            <a:extLst>
              <a:ext uri="{FF2B5EF4-FFF2-40B4-BE49-F238E27FC236}">
                <a16:creationId xmlns:a16="http://schemas.microsoft.com/office/drawing/2014/main" id="{91E3FD45-FAE0-AE4D-BAEC-381780CA170E}"/>
              </a:ext>
            </a:extLst>
          </p:cNvPr>
          <p:cNvSpPr/>
          <p:nvPr userDrawn="1"/>
        </p:nvSpPr>
        <p:spPr>
          <a:xfrm>
            <a:off x="0" y="-1"/>
            <a:ext cx="9144000" cy="3427597"/>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5" name="텍스트 개체 틀 9"/>
          <p:cNvSpPr>
            <a:spLocks noGrp="1"/>
          </p:cNvSpPr>
          <p:nvPr>
            <p:ph type="body" sz="quarter" idx="13" hasCustomPrompt="1"/>
          </p:nvPr>
        </p:nvSpPr>
        <p:spPr>
          <a:xfrm>
            <a:off x="656679" y="2450329"/>
            <a:ext cx="490519" cy="1231106"/>
          </a:xfrm>
          <a:prstGeom prst="rect">
            <a:avLst/>
          </a:prstGeom>
        </p:spPr>
        <p:txBody>
          <a:bodyPr wrap="none" lIns="0" tIns="0" rIns="0" bIns="0">
            <a:spAutoFit/>
          </a:bodyPr>
          <a:lstStyle>
            <a:lvl1pPr marL="0" indent="0" algn="l">
              <a:lnSpc>
                <a:spcPct val="100000"/>
              </a:lnSpc>
              <a:spcBef>
                <a:spcPts val="0"/>
              </a:spcBef>
              <a:buNone/>
              <a:defRPr sz="8000" b="0" i="0" baseline="0">
                <a:solidFill>
                  <a:schemeClr val="bg1"/>
                </a:solidFill>
                <a:effectLst/>
                <a:latin typeface="Franklin Gothic Medium Cond" panose="020B0606030402020204" pitchFamily="34" charset="0"/>
                <a:cs typeface="Tahoma" panose="020B0604030504040204" pitchFamily="34" charset="0"/>
              </a:defRPr>
            </a:lvl1pPr>
          </a:lstStyle>
          <a:p>
            <a:pPr lvl="0"/>
            <a:r>
              <a:rPr lang="en-US" altLang="ko-KR" dirty="0" smtClean="0"/>
              <a:t>I.</a:t>
            </a:r>
            <a:endParaRPr lang="ko-KR" altLang="en-US" dirty="0"/>
          </a:p>
        </p:txBody>
      </p:sp>
      <p:sp>
        <p:nvSpPr>
          <p:cNvPr id="10" name="Picture Placeholder 3"/>
          <p:cNvSpPr>
            <a:spLocks noGrp="1"/>
          </p:cNvSpPr>
          <p:nvPr>
            <p:ph type="pic" sz="quarter" idx="17" hasCustomPrompt="1"/>
          </p:nvPr>
        </p:nvSpPr>
        <p:spPr>
          <a:xfrm>
            <a:off x="4217988" y="1581048"/>
            <a:ext cx="4926012" cy="3698977"/>
          </a:xfrm>
          <a:solidFill>
            <a:schemeClr val="bg1">
              <a:lumMod val="75000"/>
            </a:schemeClr>
          </a:solidFill>
        </p:spPr>
        <p:txBody>
          <a:bodyPr>
            <a:normAutofit/>
          </a:bodyPr>
          <a:lstStyle>
            <a:lvl1pPr marL="0" indent="0" algn="ctr">
              <a:buNone/>
              <a:defRPr sz="2800"/>
            </a:lvl1pPr>
          </a:lstStyle>
          <a:p>
            <a:r>
              <a:rPr lang="en-US" dirty="0" smtClean="0"/>
              <a:t>Click picture icon -&gt; F drive-&gt;   Z System Tools-&gt;Presentation Images-&gt;3. Divider slides</a:t>
            </a:r>
            <a:endParaRPr lang="en-US" dirty="0"/>
          </a:p>
        </p:txBody>
      </p:sp>
      <p:sp>
        <p:nvSpPr>
          <p:cNvPr id="15" name="Content Placeholder 14">
            <a:extLst>
              <a:ext uri="{FF2B5EF4-FFF2-40B4-BE49-F238E27FC236}">
                <a16:creationId xmlns:a16="http://schemas.microsoft.com/office/drawing/2014/main" id="{EDE9452D-ADB1-9849-8ACB-2F48D9C1D68E}"/>
              </a:ext>
            </a:extLst>
          </p:cNvPr>
          <p:cNvSpPr>
            <a:spLocks noGrp="1"/>
          </p:cNvSpPr>
          <p:nvPr>
            <p:ph sz="quarter" idx="15" hasCustomPrompt="1"/>
          </p:nvPr>
        </p:nvSpPr>
        <p:spPr>
          <a:xfrm>
            <a:off x="644525" y="4244960"/>
            <a:ext cx="4935518" cy="341632"/>
          </a:xfrm>
          <a:prstGeom prst="rect">
            <a:avLst/>
          </a:prstGeom>
        </p:spPr>
        <p:txBody>
          <a:bodyPr>
            <a:spAutoFit/>
          </a:bodyPr>
          <a:lstStyle>
            <a:lvl1pPr marL="0" indent="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3" name="Text Placeholder 2">
            <a:extLst>
              <a:ext uri="{FF2B5EF4-FFF2-40B4-BE49-F238E27FC236}">
                <a16:creationId xmlns:a16="http://schemas.microsoft.com/office/drawing/2014/main" id="{CDD28EAA-0140-0445-9FF5-41E52E6FFFFC}"/>
              </a:ext>
            </a:extLst>
          </p:cNvPr>
          <p:cNvSpPr>
            <a:spLocks noGrp="1"/>
          </p:cNvSpPr>
          <p:nvPr>
            <p:ph type="body" sz="quarter" idx="16" hasCustomPrompt="1"/>
          </p:nvPr>
        </p:nvSpPr>
        <p:spPr>
          <a:xfrm>
            <a:off x="644525" y="3603923"/>
            <a:ext cx="4935538" cy="590931"/>
          </a:xfrm>
          <a:prstGeom prst="rect">
            <a:avLst/>
          </a:prstGeom>
        </p:spPr>
        <p:txBody>
          <a:bodyPr>
            <a:spAutoFit/>
          </a:bodyPr>
          <a:lstStyle>
            <a:lvl1pPr marL="0" indent="0">
              <a:buNone/>
              <a:defRPr sz="3600" b="0" i="0">
                <a:solidFill>
                  <a:srgbClr val="005DAA"/>
                </a:solidFill>
                <a:latin typeface="Franklin Gothic Medium Cond" panose="020B0606030402020204" pitchFamily="34" charset="0"/>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dirty="0"/>
              <a:t>Heading</a:t>
            </a:r>
          </a:p>
        </p:txBody>
      </p:sp>
    </p:spTree>
    <p:extLst>
      <p:ext uri="{BB962C8B-B14F-4D97-AF65-F5344CB8AC3E}">
        <p14:creationId xmlns:p14="http://schemas.microsoft.com/office/powerpoint/2010/main" val="421497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직사각형 2">
            <a:extLst>
              <a:ext uri="{FF2B5EF4-FFF2-40B4-BE49-F238E27FC236}">
                <a16:creationId xmlns:a16="http://schemas.microsoft.com/office/drawing/2014/main" id="{7214C135-D08C-B342-BBFB-FC50ECBF225E}"/>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0" name="텍스트 개체 틀 9"/>
          <p:cNvSpPr>
            <a:spLocks noGrp="1"/>
          </p:cNvSpPr>
          <p:nvPr userDrawn="1">
            <p:ph type="body" sz="quarter" idx="13" hasCustomPrompt="1"/>
          </p:nvPr>
        </p:nvSpPr>
        <p:spPr>
          <a:xfrm>
            <a:off x="1027578" y="448045"/>
            <a:ext cx="7617823"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4" name="직사각형 2">
            <a:extLst>
              <a:ext uri="{FF2B5EF4-FFF2-40B4-BE49-F238E27FC236}">
                <a16:creationId xmlns:a16="http://schemas.microsoft.com/office/drawing/2014/main" id="{E0C35214-93C2-4B41-A7CF-220A594C2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8" name="Text Placeholder 2">
            <a:extLst>
              <a:ext uri="{FF2B5EF4-FFF2-40B4-BE49-F238E27FC236}">
                <a16:creationId xmlns:a16="http://schemas.microsoft.com/office/drawing/2014/main" id="{96E3B9D1-657E-1E46-8F6A-E1653DE55627}"/>
              </a:ext>
            </a:extLst>
          </p:cNvPr>
          <p:cNvSpPr>
            <a:spLocks noGrp="1"/>
          </p:cNvSpPr>
          <p:nvPr>
            <p:ph type="body" sz="quarter" idx="14"/>
          </p:nvPr>
        </p:nvSpPr>
        <p:spPr>
          <a:xfrm>
            <a:off x="936840" y="1038386"/>
            <a:ext cx="7708561" cy="5028532"/>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2" name="Slide Number Placeholder 2">
            <a:extLst>
              <a:ext uri="{FF2B5EF4-FFF2-40B4-BE49-F238E27FC236}">
                <a16:creationId xmlns:a16="http://schemas.microsoft.com/office/drawing/2014/main" id="{69BD02F3-BB78-2248-98B1-AA36F2E518B6}"/>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50131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 no bullets">
    <p:spTree>
      <p:nvGrpSpPr>
        <p:cNvPr id="1" name=""/>
        <p:cNvGrpSpPr/>
        <p:nvPr/>
      </p:nvGrpSpPr>
      <p:grpSpPr>
        <a:xfrm>
          <a:off x="0" y="0"/>
          <a:ext cx="0" cy="0"/>
          <a:chOff x="0" y="0"/>
          <a:chExt cx="0" cy="0"/>
        </a:xfrm>
      </p:grpSpPr>
      <p:sp>
        <p:nvSpPr>
          <p:cNvPr id="7" name="직사각형 2">
            <a:extLst>
              <a:ext uri="{FF2B5EF4-FFF2-40B4-BE49-F238E27FC236}">
                <a16:creationId xmlns:a16="http://schemas.microsoft.com/office/drawing/2014/main" id="{7214C135-D08C-B342-BBFB-FC50ECBF225E}"/>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0" name="텍스트 개체 틀 9"/>
          <p:cNvSpPr>
            <a:spLocks noGrp="1"/>
          </p:cNvSpPr>
          <p:nvPr userDrawn="1">
            <p:ph type="body" sz="quarter" idx="13" hasCustomPrompt="1"/>
          </p:nvPr>
        </p:nvSpPr>
        <p:spPr>
          <a:xfrm>
            <a:off x="1027578" y="448045"/>
            <a:ext cx="7617823"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4" name="직사각형 2">
            <a:extLst>
              <a:ext uri="{FF2B5EF4-FFF2-40B4-BE49-F238E27FC236}">
                <a16:creationId xmlns:a16="http://schemas.microsoft.com/office/drawing/2014/main" id="{E0C35214-93C2-4B41-A7CF-220A594C2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8" name="Text Placeholder 2">
            <a:extLst>
              <a:ext uri="{FF2B5EF4-FFF2-40B4-BE49-F238E27FC236}">
                <a16:creationId xmlns:a16="http://schemas.microsoft.com/office/drawing/2014/main" id="{96E3B9D1-657E-1E46-8F6A-E1653DE55627}"/>
              </a:ext>
            </a:extLst>
          </p:cNvPr>
          <p:cNvSpPr>
            <a:spLocks noGrp="1"/>
          </p:cNvSpPr>
          <p:nvPr>
            <p:ph type="body" sz="quarter" idx="14" hasCustomPrompt="1"/>
          </p:nvPr>
        </p:nvSpPr>
        <p:spPr>
          <a:xfrm>
            <a:off x="936840" y="1253972"/>
            <a:ext cx="7708561" cy="5028532"/>
          </a:xfrm>
          <a:prstGeom prst="rect">
            <a:avLst/>
          </a:prstGeom>
        </p:spPr>
        <p:txBody>
          <a:bodyPr>
            <a:noAutofit/>
          </a:bodyPr>
          <a:lstStyle>
            <a:lvl1pPr marL="0" indent="0" latinLnBrk="0">
              <a:buClr>
                <a:srgbClr val="005DAA"/>
              </a:buClr>
              <a:buFont typeface="Wingdings" pitchFamily="2" charset="2"/>
              <a:buNone/>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smtClean="0"/>
              <a:t>Text</a:t>
            </a:r>
            <a:endParaRPr lang="en-US" dirty="0"/>
          </a:p>
        </p:txBody>
      </p:sp>
      <p:sp>
        <p:nvSpPr>
          <p:cNvPr id="12" name="Slide Number Placeholder 2">
            <a:extLst>
              <a:ext uri="{FF2B5EF4-FFF2-40B4-BE49-F238E27FC236}">
                <a16:creationId xmlns:a16="http://schemas.microsoft.com/office/drawing/2014/main" id="{69BD02F3-BB78-2248-98B1-AA36F2E518B6}"/>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29419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 Subhead">
    <p:spTree>
      <p:nvGrpSpPr>
        <p:cNvPr id="1" name=""/>
        <p:cNvGrpSpPr/>
        <p:nvPr/>
      </p:nvGrpSpPr>
      <p:grpSpPr>
        <a:xfrm>
          <a:off x="0" y="0"/>
          <a:ext cx="0" cy="0"/>
          <a:chOff x="0" y="0"/>
          <a:chExt cx="0" cy="0"/>
        </a:xfrm>
      </p:grpSpPr>
      <p:sp>
        <p:nvSpPr>
          <p:cNvPr id="8" name="직사각형 2">
            <a:extLst>
              <a:ext uri="{FF2B5EF4-FFF2-40B4-BE49-F238E27FC236}">
                <a16:creationId xmlns:a16="http://schemas.microsoft.com/office/drawing/2014/main" id="{5A453259-0B2D-3443-8AEB-D70FC230C0E8}"/>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0" name="텍스트 개체 틀 9"/>
          <p:cNvSpPr>
            <a:spLocks noGrp="1"/>
          </p:cNvSpPr>
          <p:nvPr userDrawn="1">
            <p:ph type="body" sz="quarter" idx="13" hasCustomPrompt="1"/>
          </p:nvPr>
        </p:nvSpPr>
        <p:spPr>
          <a:xfrm>
            <a:off x="1027578" y="448045"/>
            <a:ext cx="7617823"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4" name="직사각형 2">
            <a:extLst>
              <a:ext uri="{FF2B5EF4-FFF2-40B4-BE49-F238E27FC236}">
                <a16:creationId xmlns:a16="http://schemas.microsoft.com/office/drawing/2014/main" id="{E0C35214-93C2-4B41-A7CF-220A594C2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7" name="Content Placeholder 14">
            <a:extLst>
              <a:ext uri="{FF2B5EF4-FFF2-40B4-BE49-F238E27FC236}">
                <a16:creationId xmlns:a16="http://schemas.microsoft.com/office/drawing/2014/main" id="{A56B6AF8-E28A-EE48-AE44-B009D472401C}"/>
              </a:ext>
            </a:extLst>
          </p:cNvPr>
          <p:cNvSpPr>
            <a:spLocks noGrp="1"/>
          </p:cNvSpPr>
          <p:nvPr>
            <p:ph sz="quarter" idx="15" hasCustomPrompt="1"/>
          </p:nvPr>
        </p:nvSpPr>
        <p:spPr>
          <a:xfrm>
            <a:off x="933858" y="922538"/>
            <a:ext cx="7708368"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9" name="Text Placeholder 2">
            <a:extLst>
              <a:ext uri="{FF2B5EF4-FFF2-40B4-BE49-F238E27FC236}">
                <a16:creationId xmlns:a16="http://schemas.microsoft.com/office/drawing/2014/main" id="{F04EA1D0-39D2-9D45-A630-7C02780E61C5}"/>
              </a:ext>
            </a:extLst>
          </p:cNvPr>
          <p:cNvSpPr>
            <a:spLocks noGrp="1"/>
          </p:cNvSpPr>
          <p:nvPr>
            <p:ph type="body" sz="quarter" idx="14"/>
          </p:nvPr>
        </p:nvSpPr>
        <p:spPr>
          <a:xfrm>
            <a:off x="933859" y="1255363"/>
            <a:ext cx="7708367" cy="4813601"/>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Slide Number Placeholder 2">
            <a:extLst>
              <a:ext uri="{FF2B5EF4-FFF2-40B4-BE49-F238E27FC236}">
                <a16:creationId xmlns:a16="http://schemas.microsoft.com/office/drawing/2014/main" id="{20285A97-B771-1444-A439-2635000C594E}"/>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37805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A3F0F98-B5FA-4367-BCCC-7A7B752790F2}"/>
              </a:ext>
            </a:extLst>
          </p:cNvPr>
          <p:cNvSpPr/>
          <p:nvPr userDrawn="1"/>
        </p:nvSpPr>
        <p:spPr>
          <a:xfrm>
            <a:off x="0" y="-1"/>
            <a:ext cx="9144000" cy="3427597"/>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0" name="Picture Placeholder 3">
            <a:extLst>
              <a:ext uri="{FF2B5EF4-FFF2-40B4-BE49-F238E27FC236}">
                <a16:creationId xmlns:a16="http://schemas.microsoft.com/office/drawing/2014/main" id="{A60EFE1D-BCEF-4AD4-9A50-F76300C758DC}"/>
              </a:ext>
            </a:extLst>
          </p:cNvPr>
          <p:cNvSpPr>
            <a:spLocks noGrp="1"/>
          </p:cNvSpPr>
          <p:nvPr>
            <p:ph type="pic" sz="quarter" idx="17" hasCustomPrompt="1"/>
          </p:nvPr>
        </p:nvSpPr>
        <p:spPr>
          <a:xfrm>
            <a:off x="4217988" y="1581048"/>
            <a:ext cx="4926012" cy="3698977"/>
          </a:xfrm>
          <a:solidFill>
            <a:schemeClr val="bg1">
              <a:lumMod val="75000"/>
            </a:schemeClr>
          </a:solidFill>
        </p:spPr>
        <p:txBody>
          <a:bodyPr>
            <a:normAutofit/>
          </a:bodyPr>
          <a:lstStyle>
            <a:lvl1pPr marL="0" indent="0" algn="ctr">
              <a:buNone/>
              <a:defRPr sz="2800"/>
            </a:lvl1pPr>
          </a:lstStyle>
          <a:p>
            <a:r>
              <a:rPr lang="en-US" dirty="0"/>
              <a:t>Click picture icon -&gt; F drive-&gt;   Z System Tools-&gt;Presentation Images-&gt;3. Divider slides</a:t>
            </a:r>
          </a:p>
        </p:txBody>
      </p:sp>
      <p:sp>
        <p:nvSpPr>
          <p:cNvPr id="2" name="Title 1">
            <a:extLst>
              <a:ext uri="{FF2B5EF4-FFF2-40B4-BE49-F238E27FC236}">
                <a16:creationId xmlns:a16="http://schemas.microsoft.com/office/drawing/2014/main" id="{84B03B51-1F49-41B7-B166-D125D89215F3}"/>
              </a:ext>
            </a:extLst>
          </p:cNvPr>
          <p:cNvSpPr>
            <a:spLocks noGrp="1"/>
          </p:cNvSpPr>
          <p:nvPr>
            <p:ph type="title"/>
          </p:nvPr>
        </p:nvSpPr>
        <p:spPr>
          <a:xfrm>
            <a:off x="652999" y="3613715"/>
            <a:ext cx="5112801" cy="666840"/>
          </a:xfrm>
        </p:spPr>
        <p:txBody>
          <a:bodyPr/>
          <a:lstStyle>
            <a:lvl1pPr>
              <a:defRPr>
                <a:solidFill>
                  <a:srgbClr val="005DAA"/>
                </a:solidFill>
              </a:defRPr>
            </a:lvl1pPr>
          </a:lstStyle>
          <a:p>
            <a:r>
              <a:rPr lang="en-US" dirty="0"/>
              <a:t>Click to edit Master title style</a:t>
            </a:r>
          </a:p>
        </p:txBody>
      </p:sp>
      <p:pic>
        <p:nvPicPr>
          <p:cNvPr id="5" name="Picture 4">
            <a:extLst>
              <a:ext uri="{FF2B5EF4-FFF2-40B4-BE49-F238E27FC236}">
                <a16:creationId xmlns:a16="http://schemas.microsoft.com/office/drawing/2014/main" id="{4961C5CF-49C0-4C28-81B8-A79C515BE9A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02456" y="5800354"/>
            <a:ext cx="874486" cy="874486"/>
          </a:xfrm>
          <a:prstGeom prst="rect">
            <a:avLst/>
          </a:prstGeom>
        </p:spPr>
      </p:pic>
      <p:sp>
        <p:nvSpPr>
          <p:cNvPr id="8" name="Subtitle 2">
            <a:extLst>
              <a:ext uri="{FF2B5EF4-FFF2-40B4-BE49-F238E27FC236}">
                <a16:creationId xmlns:a16="http://schemas.microsoft.com/office/drawing/2014/main" id="{6CC11BB4-8894-4383-98E2-D2AE2BA4BE8B}"/>
              </a:ext>
            </a:extLst>
          </p:cNvPr>
          <p:cNvSpPr>
            <a:spLocks noGrp="1"/>
          </p:cNvSpPr>
          <p:nvPr>
            <p:ph type="subTitle" idx="1"/>
          </p:nvPr>
        </p:nvSpPr>
        <p:spPr>
          <a:xfrm>
            <a:off x="652999" y="4336034"/>
            <a:ext cx="5112800" cy="324866"/>
          </a:xfrm>
        </p:spPr>
        <p:txBody>
          <a:bodyPr>
            <a:noAutofit/>
          </a:bodyPr>
          <a:lstStyle>
            <a:lvl1pPr marL="0" indent="0" algn="l">
              <a:buNone/>
              <a:defRPr sz="1800">
                <a:solidFill>
                  <a:srgbClr val="7F7F7F"/>
                </a:solidFill>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텍스트 개체 틀 9">
            <a:extLst>
              <a:ext uri="{FF2B5EF4-FFF2-40B4-BE49-F238E27FC236}">
                <a16:creationId xmlns:a16="http://schemas.microsoft.com/office/drawing/2014/main" id="{BB18B57D-B11A-4E26-A6D7-1BBE7E60586D}"/>
              </a:ext>
            </a:extLst>
          </p:cNvPr>
          <p:cNvSpPr>
            <a:spLocks noGrp="1"/>
          </p:cNvSpPr>
          <p:nvPr>
            <p:ph type="body" sz="quarter" idx="13" hasCustomPrompt="1"/>
          </p:nvPr>
        </p:nvSpPr>
        <p:spPr>
          <a:xfrm>
            <a:off x="656679" y="2450329"/>
            <a:ext cx="490519" cy="1231106"/>
          </a:xfrm>
          <a:prstGeom prst="rect">
            <a:avLst/>
          </a:prstGeom>
        </p:spPr>
        <p:txBody>
          <a:bodyPr wrap="none" lIns="0" tIns="0" rIns="0" bIns="0">
            <a:spAutoFit/>
          </a:bodyPr>
          <a:lstStyle>
            <a:lvl1pPr marL="0" indent="0" algn="l">
              <a:lnSpc>
                <a:spcPct val="100000"/>
              </a:lnSpc>
              <a:spcBef>
                <a:spcPts val="0"/>
              </a:spcBef>
              <a:buNone/>
              <a:defRPr sz="8000" b="0" i="0" baseline="0">
                <a:solidFill>
                  <a:schemeClr val="bg1"/>
                </a:solidFill>
                <a:effectLst/>
                <a:latin typeface="Franklin Gothic Medium Cond" panose="020B0606030402020204" pitchFamily="34" charset="0"/>
                <a:cs typeface="Tahoma" panose="020B0604030504040204" pitchFamily="34" charset="0"/>
              </a:defRPr>
            </a:lvl1pPr>
          </a:lstStyle>
          <a:p>
            <a:pPr lvl="0"/>
            <a:r>
              <a:rPr lang="en-US" altLang="ko-KR" dirty="0"/>
              <a:t>I.</a:t>
            </a:r>
            <a:endParaRPr lang="ko-KR" altLang="en-US" dirty="0"/>
          </a:p>
        </p:txBody>
      </p:sp>
    </p:spTree>
    <p:extLst>
      <p:ext uri="{BB962C8B-B14F-4D97-AF65-F5344CB8AC3E}">
        <p14:creationId xmlns:p14="http://schemas.microsoft.com/office/powerpoint/2010/main" val="15750576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 Subhead no bullets">
    <p:spTree>
      <p:nvGrpSpPr>
        <p:cNvPr id="1" name=""/>
        <p:cNvGrpSpPr/>
        <p:nvPr/>
      </p:nvGrpSpPr>
      <p:grpSpPr>
        <a:xfrm>
          <a:off x="0" y="0"/>
          <a:ext cx="0" cy="0"/>
          <a:chOff x="0" y="0"/>
          <a:chExt cx="0" cy="0"/>
        </a:xfrm>
      </p:grpSpPr>
      <p:sp>
        <p:nvSpPr>
          <p:cNvPr id="8" name="직사각형 2">
            <a:extLst>
              <a:ext uri="{FF2B5EF4-FFF2-40B4-BE49-F238E27FC236}">
                <a16:creationId xmlns:a16="http://schemas.microsoft.com/office/drawing/2014/main" id="{5A453259-0B2D-3443-8AEB-D70FC230C0E8}"/>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0" name="텍스트 개체 틀 9"/>
          <p:cNvSpPr>
            <a:spLocks noGrp="1"/>
          </p:cNvSpPr>
          <p:nvPr userDrawn="1">
            <p:ph type="body" sz="quarter" idx="13" hasCustomPrompt="1"/>
          </p:nvPr>
        </p:nvSpPr>
        <p:spPr>
          <a:xfrm>
            <a:off x="1027578" y="448045"/>
            <a:ext cx="7617823"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4" name="직사각형 2">
            <a:extLst>
              <a:ext uri="{FF2B5EF4-FFF2-40B4-BE49-F238E27FC236}">
                <a16:creationId xmlns:a16="http://schemas.microsoft.com/office/drawing/2014/main" id="{E0C35214-93C2-4B41-A7CF-220A594C2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7" name="Content Placeholder 14">
            <a:extLst>
              <a:ext uri="{FF2B5EF4-FFF2-40B4-BE49-F238E27FC236}">
                <a16:creationId xmlns:a16="http://schemas.microsoft.com/office/drawing/2014/main" id="{A56B6AF8-E28A-EE48-AE44-B009D472401C}"/>
              </a:ext>
            </a:extLst>
          </p:cNvPr>
          <p:cNvSpPr>
            <a:spLocks noGrp="1"/>
          </p:cNvSpPr>
          <p:nvPr>
            <p:ph sz="quarter" idx="15" hasCustomPrompt="1"/>
          </p:nvPr>
        </p:nvSpPr>
        <p:spPr>
          <a:xfrm>
            <a:off x="933858" y="922538"/>
            <a:ext cx="7708368"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9" name="Text Placeholder 2">
            <a:extLst>
              <a:ext uri="{FF2B5EF4-FFF2-40B4-BE49-F238E27FC236}">
                <a16:creationId xmlns:a16="http://schemas.microsoft.com/office/drawing/2014/main" id="{F04EA1D0-39D2-9D45-A630-7C02780E61C5}"/>
              </a:ext>
            </a:extLst>
          </p:cNvPr>
          <p:cNvSpPr>
            <a:spLocks noGrp="1"/>
          </p:cNvSpPr>
          <p:nvPr>
            <p:ph type="body" sz="quarter" idx="14" hasCustomPrompt="1"/>
          </p:nvPr>
        </p:nvSpPr>
        <p:spPr>
          <a:xfrm>
            <a:off x="933859" y="1537861"/>
            <a:ext cx="7708367" cy="4813601"/>
          </a:xfrm>
          <a:prstGeom prst="rect">
            <a:avLst/>
          </a:prstGeom>
        </p:spPr>
        <p:txBody>
          <a:bodyPr>
            <a:noAutofit/>
          </a:bodyPr>
          <a:lstStyle>
            <a:lvl1pPr marL="0" indent="0" latinLnBrk="0">
              <a:buClr>
                <a:srgbClr val="005DAA"/>
              </a:buClr>
              <a:buFont typeface="Wingdings" pitchFamily="2" charset="2"/>
              <a:buNone/>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smtClean="0"/>
              <a:t>Text</a:t>
            </a:r>
            <a:endParaRPr lang="en-US" dirty="0"/>
          </a:p>
        </p:txBody>
      </p:sp>
      <p:sp>
        <p:nvSpPr>
          <p:cNvPr id="15" name="Slide Number Placeholder 2">
            <a:extLst>
              <a:ext uri="{FF2B5EF4-FFF2-40B4-BE49-F238E27FC236}">
                <a16:creationId xmlns:a16="http://schemas.microsoft.com/office/drawing/2014/main" id="{20285A97-B771-1444-A439-2635000C594E}"/>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28966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Side Blue Ba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BC69CD-E6A9-764B-967E-2122D981BF2C}"/>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8" y="448045"/>
            <a:ext cx="7116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7" name="직사각형 2">
            <a:extLst>
              <a:ext uri="{FF2B5EF4-FFF2-40B4-BE49-F238E27FC236}">
                <a16:creationId xmlns:a16="http://schemas.microsoft.com/office/drawing/2014/main" id="{79193F33-CFD3-F842-A203-DDCF61F6E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9" name="Text Placeholder 2">
            <a:extLst>
              <a:ext uri="{FF2B5EF4-FFF2-40B4-BE49-F238E27FC236}">
                <a16:creationId xmlns:a16="http://schemas.microsoft.com/office/drawing/2014/main" id="{067E029D-149B-4B4F-932D-AF5C042DDAB1}"/>
              </a:ext>
            </a:extLst>
          </p:cNvPr>
          <p:cNvSpPr>
            <a:spLocks noGrp="1"/>
          </p:cNvSpPr>
          <p:nvPr>
            <p:ph type="body" sz="quarter" idx="14"/>
          </p:nvPr>
        </p:nvSpPr>
        <p:spPr>
          <a:xfrm>
            <a:off x="936840" y="1038386"/>
            <a:ext cx="7207519" cy="5030578"/>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Slide Number Placeholder 2">
            <a:extLst>
              <a:ext uri="{FF2B5EF4-FFF2-40B4-BE49-F238E27FC236}">
                <a16:creationId xmlns:a16="http://schemas.microsoft.com/office/drawing/2014/main" id="{946A100B-ADB4-D044-92B5-0B8A23FEB848}"/>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49443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Side Blue Bar w. no bulle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BC69CD-E6A9-764B-967E-2122D981BF2C}"/>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8" y="448045"/>
            <a:ext cx="7116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7" name="직사각형 2">
            <a:extLst>
              <a:ext uri="{FF2B5EF4-FFF2-40B4-BE49-F238E27FC236}">
                <a16:creationId xmlns:a16="http://schemas.microsoft.com/office/drawing/2014/main" id="{79193F33-CFD3-F842-A203-DDCF61F6E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9" name="Text Placeholder 2">
            <a:extLst>
              <a:ext uri="{FF2B5EF4-FFF2-40B4-BE49-F238E27FC236}">
                <a16:creationId xmlns:a16="http://schemas.microsoft.com/office/drawing/2014/main" id="{067E029D-149B-4B4F-932D-AF5C042DDAB1}"/>
              </a:ext>
            </a:extLst>
          </p:cNvPr>
          <p:cNvSpPr>
            <a:spLocks noGrp="1"/>
          </p:cNvSpPr>
          <p:nvPr>
            <p:ph type="body" sz="quarter" idx="14"/>
          </p:nvPr>
        </p:nvSpPr>
        <p:spPr>
          <a:xfrm>
            <a:off x="936840" y="1328317"/>
            <a:ext cx="7207519" cy="5030578"/>
          </a:xfrm>
          <a:prstGeom prst="rect">
            <a:avLst/>
          </a:prstGeom>
        </p:spPr>
        <p:txBody>
          <a:bodyPr>
            <a:noAutofit/>
          </a:bodyPr>
          <a:lstStyle>
            <a:lvl1pPr marL="0" indent="0" latinLnBrk="0">
              <a:buClr>
                <a:srgbClr val="005DAA"/>
              </a:buClr>
              <a:buFont typeface="Wingdings" pitchFamily="2" charset="2"/>
              <a:buNone/>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endParaRPr lang="en-US" dirty="0"/>
          </a:p>
        </p:txBody>
      </p:sp>
      <p:sp>
        <p:nvSpPr>
          <p:cNvPr id="13" name="Slide Number Placeholder 2">
            <a:extLst>
              <a:ext uri="{FF2B5EF4-FFF2-40B4-BE49-F238E27FC236}">
                <a16:creationId xmlns:a16="http://schemas.microsoft.com/office/drawing/2014/main" id="{946A100B-ADB4-D044-92B5-0B8A23FEB848}"/>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65475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w/ Subhead Side Blue Ba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BC69CD-E6A9-764B-967E-2122D981BF2C}"/>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8" y="448045"/>
            <a:ext cx="7116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7" name="직사각형 2">
            <a:extLst>
              <a:ext uri="{FF2B5EF4-FFF2-40B4-BE49-F238E27FC236}">
                <a16:creationId xmlns:a16="http://schemas.microsoft.com/office/drawing/2014/main" id="{79193F33-CFD3-F842-A203-DDCF61F6E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7" name="Content Placeholder 14">
            <a:extLst>
              <a:ext uri="{FF2B5EF4-FFF2-40B4-BE49-F238E27FC236}">
                <a16:creationId xmlns:a16="http://schemas.microsoft.com/office/drawing/2014/main" id="{FFB15CE1-E126-DC43-AC27-E349897CFC77}"/>
              </a:ext>
            </a:extLst>
          </p:cNvPr>
          <p:cNvSpPr>
            <a:spLocks noGrp="1"/>
          </p:cNvSpPr>
          <p:nvPr>
            <p:ph sz="quarter" idx="15" hasCustomPrompt="1"/>
          </p:nvPr>
        </p:nvSpPr>
        <p:spPr>
          <a:xfrm>
            <a:off x="933858" y="922538"/>
            <a:ext cx="7218739"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9" name="Text Placeholder 2">
            <a:extLst>
              <a:ext uri="{FF2B5EF4-FFF2-40B4-BE49-F238E27FC236}">
                <a16:creationId xmlns:a16="http://schemas.microsoft.com/office/drawing/2014/main" id="{B648AB93-5F05-0744-BE4D-53D28D6E698F}"/>
              </a:ext>
            </a:extLst>
          </p:cNvPr>
          <p:cNvSpPr>
            <a:spLocks noGrp="1"/>
          </p:cNvSpPr>
          <p:nvPr>
            <p:ph type="body" sz="quarter" idx="14"/>
          </p:nvPr>
        </p:nvSpPr>
        <p:spPr>
          <a:xfrm>
            <a:off x="933860" y="1255363"/>
            <a:ext cx="7218738" cy="4813601"/>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2" name="Slide Number Placeholder 2">
            <a:extLst>
              <a:ext uri="{FF2B5EF4-FFF2-40B4-BE49-F238E27FC236}">
                <a16:creationId xmlns:a16="http://schemas.microsoft.com/office/drawing/2014/main" id="{05CB271C-D162-CF44-B14C-6C6B06D87B11}"/>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96015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w/ Subhead w. no bulle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BC69CD-E6A9-764B-967E-2122D981BF2C}"/>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8" y="448045"/>
            <a:ext cx="7116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7" name="직사각형 2">
            <a:extLst>
              <a:ext uri="{FF2B5EF4-FFF2-40B4-BE49-F238E27FC236}">
                <a16:creationId xmlns:a16="http://schemas.microsoft.com/office/drawing/2014/main" id="{79193F33-CFD3-F842-A203-DDCF61F6E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7" name="Content Placeholder 14">
            <a:extLst>
              <a:ext uri="{FF2B5EF4-FFF2-40B4-BE49-F238E27FC236}">
                <a16:creationId xmlns:a16="http://schemas.microsoft.com/office/drawing/2014/main" id="{FFB15CE1-E126-DC43-AC27-E349897CFC77}"/>
              </a:ext>
            </a:extLst>
          </p:cNvPr>
          <p:cNvSpPr>
            <a:spLocks noGrp="1"/>
          </p:cNvSpPr>
          <p:nvPr>
            <p:ph sz="quarter" idx="15" hasCustomPrompt="1"/>
          </p:nvPr>
        </p:nvSpPr>
        <p:spPr>
          <a:xfrm>
            <a:off x="933858" y="922538"/>
            <a:ext cx="7218739"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9" name="Text Placeholder 2">
            <a:extLst>
              <a:ext uri="{FF2B5EF4-FFF2-40B4-BE49-F238E27FC236}">
                <a16:creationId xmlns:a16="http://schemas.microsoft.com/office/drawing/2014/main" id="{B648AB93-5F05-0744-BE4D-53D28D6E698F}"/>
              </a:ext>
            </a:extLst>
          </p:cNvPr>
          <p:cNvSpPr>
            <a:spLocks noGrp="1"/>
          </p:cNvSpPr>
          <p:nvPr>
            <p:ph type="body" sz="quarter" idx="14" hasCustomPrompt="1"/>
          </p:nvPr>
        </p:nvSpPr>
        <p:spPr>
          <a:xfrm>
            <a:off x="933860" y="1634507"/>
            <a:ext cx="7218738" cy="4813601"/>
          </a:xfrm>
          <a:prstGeom prst="rect">
            <a:avLst/>
          </a:prstGeom>
        </p:spPr>
        <p:txBody>
          <a:bodyPr>
            <a:noAutofit/>
          </a:bodyPr>
          <a:lstStyle>
            <a:lvl1pPr marL="0" indent="0" latinLnBrk="0">
              <a:buClr>
                <a:srgbClr val="005DAA"/>
              </a:buClr>
              <a:buFont typeface="Wingdings" pitchFamily="2" charset="2"/>
              <a:buNone/>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smtClean="0"/>
              <a:t>Text</a:t>
            </a:r>
            <a:endParaRPr lang="en-US" dirty="0"/>
          </a:p>
        </p:txBody>
      </p:sp>
      <p:sp>
        <p:nvSpPr>
          <p:cNvPr id="12" name="Slide Number Placeholder 2">
            <a:extLst>
              <a:ext uri="{FF2B5EF4-FFF2-40B4-BE49-F238E27FC236}">
                <a16:creationId xmlns:a16="http://schemas.microsoft.com/office/drawing/2014/main" id="{05CB271C-D162-CF44-B14C-6C6B06D87B11}"/>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94674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w/ Picture 1">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EAD3561-655E-CD40-9CDD-824690769F74}"/>
              </a:ext>
            </a:extLst>
          </p:cNvPr>
          <p:cNvSpPr/>
          <p:nvPr userDrawn="1"/>
        </p:nvSpPr>
        <p:spPr>
          <a:xfrm>
            <a:off x="6521116"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7" y="448045"/>
            <a:ext cx="3535797"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7" name="직사각형 2">
            <a:extLst>
              <a:ext uri="{FF2B5EF4-FFF2-40B4-BE49-F238E27FC236}">
                <a16:creationId xmlns:a16="http://schemas.microsoft.com/office/drawing/2014/main" id="{914CD325-5238-F649-9012-DE194D043804}"/>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9" name="Text Placeholder 2">
            <a:extLst>
              <a:ext uri="{FF2B5EF4-FFF2-40B4-BE49-F238E27FC236}">
                <a16:creationId xmlns:a16="http://schemas.microsoft.com/office/drawing/2014/main" id="{29DA5505-3D2A-7847-AF6E-DB45273E5B40}"/>
              </a:ext>
            </a:extLst>
          </p:cNvPr>
          <p:cNvSpPr>
            <a:spLocks noGrp="1"/>
          </p:cNvSpPr>
          <p:nvPr>
            <p:ph type="body" sz="quarter" idx="14"/>
          </p:nvPr>
        </p:nvSpPr>
        <p:spPr>
          <a:xfrm>
            <a:off x="936841" y="1279050"/>
            <a:ext cx="3626533" cy="4843938"/>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Slide Number Placeholder 2">
            <a:extLst>
              <a:ext uri="{FF2B5EF4-FFF2-40B4-BE49-F238E27FC236}">
                <a16:creationId xmlns:a16="http://schemas.microsoft.com/office/drawing/2014/main" id="{4BDD618E-E73E-414F-ABD5-610005E62C9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
        <p:nvSpPr>
          <p:cNvPr id="3" name="Picture Placeholder 2"/>
          <p:cNvSpPr>
            <a:spLocks noGrp="1"/>
          </p:cNvSpPr>
          <p:nvPr>
            <p:ph type="pic" sz="quarter" idx="15" hasCustomPrompt="1"/>
          </p:nvPr>
        </p:nvSpPr>
        <p:spPr>
          <a:xfrm>
            <a:off x="4730750" y="508958"/>
            <a:ext cx="3848100" cy="5614030"/>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smtClean="0"/>
              <a:t>Click picture icon -&gt;       F drive-&gt;Z System Tools -&gt;Presentation Images   -&gt;4. Content slides</a:t>
            </a:r>
          </a:p>
          <a:p>
            <a:r>
              <a:rPr lang="en-US" dirty="0" smtClean="0"/>
              <a:t> </a:t>
            </a:r>
          </a:p>
          <a:p>
            <a:endParaRPr lang="en-US" dirty="0"/>
          </a:p>
        </p:txBody>
      </p:sp>
    </p:spTree>
    <p:extLst>
      <p:ext uri="{BB962C8B-B14F-4D97-AF65-F5344CB8AC3E}">
        <p14:creationId xmlns:p14="http://schemas.microsoft.com/office/powerpoint/2010/main" val="267150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w/ Picture no bulle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EAD3561-655E-CD40-9CDD-824690769F74}"/>
              </a:ext>
            </a:extLst>
          </p:cNvPr>
          <p:cNvSpPr/>
          <p:nvPr userDrawn="1"/>
        </p:nvSpPr>
        <p:spPr>
          <a:xfrm>
            <a:off x="6521116"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7" y="448045"/>
            <a:ext cx="3535797"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7" name="직사각형 2">
            <a:extLst>
              <a:ext uri="{FF2B5EF4-FFF2-40B4-BE49-F238E27FC236}">
                <a16:creationId xmlns:a16="http://schemas.microsoft.com/office/drawing/2014/main" id="{914CD325-5238-F649-9012-DE194D043804}"/>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9" name="Text Placeholder 2">
            <a:extLst>
              <a:ext uri="{FF2B5EF4-FFF2-40B4-BE49-F238E27FC236}">
                <a16:creationId xmlns:a16="http://schemas.microsoft.com/office/drawing/2014/main" id="{29DA5505-3D2A-7847-AF6E-DB45273E5B40}"/>
              </a:ext>
            </a:extLst>
          </p:cNvPr>
          <p:cNvSpPr>
            <a:spLocks noGrp="1"/>
          </p:cNvSpPr>
          <p:nvPr>
            <p:ph type="body" sz="quarter" idx="14" hasCustomPrompt="1"/>
          </p:nvPr>
        </p:nvSpPr>
        <p:spPr>
          <a:xfrm>
            <a:off x="936841" y="1279050"/>
            <a:ext cx="3626533" cy="4843938"/>
          </a:xfrm>
          <a:prstGeom prst="rect">
            <a:avLst/>
          </a:prstGeom>
        </p:spPr>
        <p:txBody>
          <a:bodyPr>
            <a:noAutofit/>
          </a:bodyPr>
          <a:lstStyle>
            <a:lvl1pPr marL="0" indent="0" latinLnBrk="0">
              <a:buClr>
                <a:srgbClr val="005DAA"/>
              </a:buClr>
              <a:buFont typeface="Wingdings" pitchFamily="2" charset="2"/>
              <a:buNone/>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smtClean="0"/>
              <a:t>Text</a:t>
            </a:r>
            <a:endParaRPr lang="en-US" dirty="0"/>
          </a:p>
        </p:txBody>
      </p:sp>
      <p:sp>
        <p:nvSpPr>
          <p:cNvPr id="7" name="Slide Number Placeholder 2">
            <a:extLst>
              <a:ext uri="{FF2B5EF4-FFF2-40B4-BE49-F238E27FC236}">
                <a16:creationId xmlns:a16="http://schemas.microsoft.com/office/drawing/2014/main" id="{4BDD618E-E73E-414F-ABD5-610005E62C9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
        <p:nvSpPr>
          <p:cNvPr id="3" name="Picture Placeholder 2"/>
          <p:cNvSpPr>
            <a:spLocks noGrp="1"/>
          </p:cNvSpPr>
          <p:nvPr>
            <p:ph type="pic" sz="quarter" idx="15" hasCustomPrompt="1"/>
          </p:nvPr>
        </p:nvSpPr>
        <p:spPr>
          <a:xfrm>
            <a:off x="4730750" y="508958"/>
            <a:ext cx="3848100" cy="5614030"/>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smtClean="0"/>
              <a:t>Click picture icon -&gt;       F drive-&gt;Z System Tools -&gt;Presentation Images   -&gt;4. Content slides</a:t>
            </a:r>
          </a:p>
          <a:p>
            <a:r>
              <a:rPr lang="en-US" dirty="0" smtClean="0"/>
              <a:t> </a:t>
            </a:r>
          </a:p>
          <a:p>
            <a:endParaRPr lang="en-US" dirty="0"/>
          </a:p>
        </p:txBody>
      </p:sp>
    </p:spTree>
    <p:extLst>
      <p:ext uri="{BB962C8B-B14F-4D97-AF65-F5344CB8AC3E}">
        <p14:creationId xmlns:p14="http://schemas.microsoft.com/office/powerpoint/2010/main" val="4848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 Subhead picture 1">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EAD3561-655E-CD40-9CDD-824690769F74}"/>
              </a:ext>
            </a:extLst>
          </p:cNvPr>
          <p:cNvSpPr/>
          <p:nvPr userDrawn="1"/>
        </p:nvSpPr>
        <p:spPr>
          <a:xfrm>
            <a:off x="6521116"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8" y="448045"/>
            <a:ext cx="3551298"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7" name="직사각형 2">
            <a:extLst>
              <a:ext uri="{FF2B5EF4-FFF2-40B4-BE49-F238E27FC236}">
                <a16:creationId xmlns:a16="http://schemas.microsoft.com/office/drawing/2014/main" id="{914CD325-5238-F649-9012-DE194D043804}"/>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5" name="Content Placeholder 14">
            <a:extLst>
              <a:ext uri="{FF2B5EF4-FFF2-40B4-BE49-F238E27FC236}">
                <a16:creationId xmlns:a16="http://schemas.microsoft.com/office/drawing/2014/main" id="{375345FD-8355-2848-853A-A793DC4AFC05}"/>
              </a:ext>
            </a:extLst>
          </p:cNvPr>
          <p:cNvSpPr>
            <a:spLocks noGrp="1"/>
          </p:cNvSpPr>
          <p:nvPr>
            <p:ph sz="quarter" idx="15" hasCustomPrompt="1"/>
          </p:nvPr>
        </p:nvSpPr>
        <p:spPr>
          <a:xfrm>
            <a:off x="925620" y="922538"/>
            <a:ext cx="3653255"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8" name="Text Placeholder 2">
            <a:extLst>
              <a:ext uri="{FF2B5EF4-FFF2-40B4-BE49-F238E27FC236}">
                <a16:creationId xmlns:a16="http://schemas.microsoft.com/office/drawing/2014/main" id="{B69072EA-D341-4E49-9504-D70966245D72}"/>
              </a:ext>
            </a:extLst>
          </p:cNvPr>
          <p:cNvSpPr>
            <a:spLocks noGrp="1"/>
          </p:cNvSpPr>
          <p:nvPr>
            <p:ph type="body" sz="quarter" idx="14"/>
          </p:nvPr>
        </p:nvSpPr>
        <p:spPr>
          <a:xfrm>
            <a:off x="933860" y="1365968"/>
            <a:ext cx="3645015" cy="4757020"/>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9" name="Slide Number Placeholder 2">
            <a:extLst>
              <a:ext uri="{FF2B5EF4-FFF2-40B4-BE49-F238E27FC236}">
                <a16:creationId xmlns:a16="http://schemas.microsoft.com/office/drawing/2014/main" id="{C1A3C0E7-EE42-474F-B816-4940A106699A}"/>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
        <p:nvSpPr>
          <p:cNvPr id="11" name="Picture Placeholder 2"/>
          <p:cNvSpPr>
            <a:spLocks noGrp="1"/>
          </p:cNvSpPr>
          <p:nvPr>
            <p:ph type="pic" sz="quarter" idx="16" hasCustomPrompt="1"/>
          </p:nvPr>
        </p:nvSpPr>
        <p:spPr>
          <a:xfrm>
            <a:off x="4730750" y="508958"/>
            <a:ext cx="3848100" cy="5614030"/>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smtClean="0"/>
              <a:t>Click picture icon -&gt;       F drive-&gt;Z System Tools -&gt;Presentation Images   -&gt;4. Content slides</a:t>
            </a:r>
          </a:p>
          <a:p>
            <a:r>
              <a:rPr lang="en-US" dirty="0" smtClean="0"/>
              <a:t> </a:t>
            </a:r>
          </a:p>
          <a:p>
            <a:endParaRPr lang="en-US" dirty="0"/>
          </a:p>
        </p:txBody>
      </p:sp>
    </p:spTree>
    <p:extLst>
      <p:ext uri="{BB962C8B-B14F-4D97-AF65-F5344CB8AC3E}">
        <p14:creationId xmlns:p14="http://schemas.microsoft.com/office/powerpoint/2010/main" val="44685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Content Side Blue Bar Half">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EAB978-E9DF-374D-B525-B634B809E1A2}"/>
              </a:ext>
            </a:extLst>
          </p:cNvPr>
          <p:cNvSpPr/>
          <p:nvPr userDrawn="1"/>
        </p:nvSpPr>
        <p:spPr>
          <a:xfrm>
            <a:off x="4732108" y="256"/>
            <a:ext cx="4411892"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7" y="448045"/>
            <a:ext cx="5040299"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7" name="직사각형 2">
            <a:extLst>
              <a:ext uri="{FF2B5EF4-FFF2-40B4-BE49-F238E27FC236}">
                <a16:creationId xmlns:a16="http://schemas.microsoft.com/office/drawing/2014/main" id="{914CD325-5238-F649-9012-DE194D043804}"/>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9" name="Text Placeholder 2">
            <a:extLst>
              <a:ext uri="{FF2B5EF4-FFF2-40B4-BE49-F238E27FC236}">
                <a16:creationId xmlns:a16="http://schemas.microsoft.com/office/drawing/2014/main" id="{29DA5505-3D2A-7847-AF6E-DB45273E5B40}"/>
              </a:ext>
            </a:extLst>
          </p:cNvPr>
          <p:cNvSpPr>
            <a:spLocks noGrp="1"/>
          </p:cNvSpPr>
          <p:nvPr>
            <p:ph type="body" sz="quarter" idx="14"/>
          </p:nvPr>
        </p:nvSpPr>
        <p:spPr>
          <a:xfrm>
            <a:off x="936840" y="1201411"/>
            <a:ext cx="3479885" cy="5022828"/>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Slide Number Placeholder 2">
            <a:extLst>
              <a:ext uri="{FF2B5EF4-FFF2-40B4-BE49-F238E27FC236}">
                <a16:creationId xmlns:a16="http://schemas.microsoft.com/office/drawing/2014/main" id="{4BDD618E-E73E-414F-ABD5-610005E62C9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
        <p:nvSpPr>
          <p:cNvPr id="10" name="Text Placeholder 2">
            <a:extLst>
              <a:ext uri="{FF2B5EF4-FFF2-40B4-BE49-F238E27FC236}">
                <a16:creationId xmlns:a16="http://schemas.microsoft.com/office/drawing/2014/main" id="{29DA5505-3D2A-7847-AF6E-DB45273E5B40}"/>
              </a:ext>
            </a:extLst>
          </p:cNvPr>
          <p:cNvSpPr>
            <a:spLocks noGrp="1"/>
          </p:cNvSpPr>
          <p:nvPr>
            <p:ph type="body" sz="quarter" idx="15"/>
          </p:nvPr>
        </p:nvSpPr>
        <p:spPr>
          <a:xfrm>
            <a:off x="5145601" y="1201411"/>
            <a:ext cx="3567078" cy="5022828"/>
          </a:xfrm>
          <a:prstGeom prst="rect">
            <a:avLst/>
          </a:prstGeom>
        </p:spPr>
        <p:txBody>
          <a:bodyPr>
            <a:noAutofit/>
          </a:bodyPr>
          <a:lstStyle>
            <a:lvl1pPr marL="228600" indent="-228600" latinLnBrk="0">
              <a:buClr>
                <a:schemeClr val="bg1"/>
              </a:buClr>
              <a:buFont typeface="Wingdings" pitchFamily="2" charset="2"/>
              <a:buChar char="§"/>
              <a:defRPr sz="1600">
                <a:solidFill>
                  <a:schemeClr val="bg1"/>
                </a:solidFill>
                <a:latin typeface="Franklin Gothic Book" panose="020B0503020102020204" pitchFamily="34" charset="0"/>
              </a:defRPr>
            </a:lvl1pPr>
            <a:lvl2pPr marL="685800" indent="-228600" latinLnBrk="0">
              <a:buClr>
                <a:schemeClr val="bg1"/>
              </a:buClr>
              <a:buSzPct val="50000"/>
              <a:buFont typeface="Wingdings" pitchFamily="2" charset="2"/>
              <a:buChar char="q"/>
              <a:defRPr sz="1400">
                <a:solidFill>
                  <a:schemeClr val="bg1"/>
                </a:solidFill>
                <a:latin typeface="Franklin Gothic Book" panose="020B0503020102020204" pitchFamily="34" charset="0"/>
              </a:defRPr>
            </a:lvl2pPr>
            <a:lvl3pPr marL="1143000" indent="-228600" latinLnBrk="0">
              <a:buClr>
                <a:schemeClr val="bg1"/>
              </a:buClr>
              <a:buSzPct val="105000"/>
              <a:buFont typeface="Arial" panose="020B0604020202020204" pitchFamily="34" charset="0"/>
              <a:buChar char="•"/>
              <a:defRPr sz="1400">
                <a:solidFill>
                  <a:schemeClr val="bg1"/>
                </a:solidFill>
                <a:latin typeface="Franklin Gothic Book" panose="020B0503020102020204" pitchFamily="34" charset="0"/>
              </a:defRPr>
            </a:lvl3pPr>
            <a:lvl4pPr marL="1600200" indent="-228600" latinLnBrk="0">
              <a:buClr>
                <a:schemeClr val="bg1"/>
              </a:buClr>
              <a:buSzPct val="60000"/>
              <a:buFont typeface="Courier New" panose="02070309020205020404" pitchFamily="49" charset="0"/>
              <a:buChar char="o"/>
              <a:defRPr sz="1400">
                <a:solidFill>
                  <a:schemeClr val="bg1"/>
                </a:solidFill>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7795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w/ Picture">
    <p:spTree>
      <p:nvGrpSpPr>
        <p:cNvPr id="1" name=""/>
        <p:cNvGrpSpPr/>
        <p:nvPr/>
      </p:nvGrpSpPr>
      <p:grpSpPr>
        <a:xfrm>
          <a:off x="0" y="0"/>
          <a:ext cx="0" cy="0"/>
          <a:chOff x="0" y="0"/>
          <a:chExt cx="0" cy="0"/>
        </a:xfrm>
      </p:grpSpPr>
      <p:sp>
        <p:nvSpPr>
          <p:cNvPr id="9" name="직사각형 2">
            <a:extLst>
              <a:ext uri="{FF2B5EF4-FFF2-40B4-BE49-F238E27FC236}">
                <a16:creationId xmlns:a16="http://schemas.microsoft.com/office/drawing/2014/main" id="{12E80C60-184B-CE4D-935B-1603C45DD835}"/>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8" name="Rectangle 7">
            <a:extLst>
              <a:ext uri="{FF2B5EF4-FFF2-40B4-BE49-F238E27FC236}">
                <a16:creationId xmlns:a16="http://schemas.microsoft.com/office/drawing/2014/main" id="{3C42F9F2-590A-7F4E-A58B-B0EFB209AE9E}"/>
              </a:ext>
            </a:extLst>
          </p:cNvPr>
          <p:cNvSpPr/>
          <p:nvPr userDrawn="1"/>
        </p:nvSpPr>
        <p:spPr>
          <a:xfrm>
            <a:off x="0"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0" name="직사각형 2">
            <a:extLst>
              <a:ext uri="{FF2B5EF4-FFF2-40B4-BE49-F238E27FC236}">
                <a16:creationId xmlns:a16="http://schemas.microsoft.com/office/drawing/2014/main" id="{696FF8FD-87D0-644F-BC7B-680CB00A7BFC}"/>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3" name="텍스트 개체 틀 9">
            <a:extLst>
              <a:ext uri="{FF2B5EF4-FFF2-40B4-BE49-F238E27FC236}">
                <a16:creationId xmlns:a16="http://schemas.microsoft.com/office/drawing/2014/main" id="{58975F20-0924-5C4B-A7A7-8BC4AE49CCB3}"/>
              </a:ext>
            </a:extLst>
          </p:cNvPr>
          <p:cNvSpPr>
            <a:spLocks noGrp="1"/>
          </p:cNvSpPr>
          <p:nvPr>
            <p:ph type="body" sz="quarter" idx="13" hasCustomPrompt="1"/>
          </p:nvPr>
        </p:nvSpPr>
        <p:spPr>
          <a:xfrm>
            <a:off x="5145273" y="448045"/>
            <a:ext cx="3834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5" name="직사각형 2">
            <a:extLst>
              <a:ext uri="{FF2B5EF4-FFF2-40B4-BE49-F238E27FC236}">
                <a16:creationId xmlns:a16="http://schemas.microsoft.com/office/drawing/2014/main" id="{FB272B41-8956-A041-B205-27FAAFF7818A}"/>
              </a:ext>
            </a:extLst>
          </p:cNvPr>
          <p:cNvSpPr/>
          <p:nvPr userDrawn="1"/>
        </p:nvSpPr>
        <p:spPr>
          <a:xfrm>
            <a:off x="4765877" y="577674"/>
            <a:ext cx="310127"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2" name="Text Placeholder 2">
            <a:extLst>
              <a:ext uri="{FF2B5EF4-FFF2-40B4-BE49-F238E27FC236}">
                <a16:creationId xmlns:a16="http://schemas.microsoft.com/office/drawing/2014/main" id="{C7A0ED39-7A53-6D40-9366-C546DB982F16}"/>
              </a:ext>
            </a:extLst>
          </p:cNvPr>
          <p:cNvSpPr>
            <a:spLocks noGrp="1"/>
          </p:cNvSpPr>
          <p:nvPr>
            <p:ph type="body" sz="quarter" idx="14"/>
          </p:nvPr>
        </p:nvSpPr>
        <p:spPr>
          <a:xfrm>
            <a:off x="5044384" y="1213060"/>
            <a:ext cx="3954974" cy="5030578"/>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Slide Number Placeholder 2">
            <a:extLst>
              <a:ext uri="{FF2B5EF4-FFF2-40B4-BE49-F238E27FC236}">
                <a16:creationId xmlns:a16="http://schemas.microsoft.com/office/drawing/2014/main" id="{6C6F2A29-4FD5-FA42-ABBF-061D07212F0A}"/>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
        <p:nvSpPr>
          <p:cNvPr id="3" name="Picture Placeholder 2"/>
          <p:cNvSpPr>
            <a:spLocks noGrp="1"/>
          </p:cNvSpPr>
          <p:nvPr>
            <p:ph type="pic" sz="quarter" idx="15" hasCustomPrompt="1"/>
          </p:nvPr>
        </p:nvSpPr>
        <p:spPr>
          <a:xfrm>
            <a:off x="681038" y="577850"/>
            <a:ext cx="3843337" cy="5665788"/>
          </a:xfrm>
          <a:solidFill>
            <a:schemeClr val="bg1">
              <a:lumMod val="85000"/>
            </a:schemeClr>
          </a:solidFill>
        </p:spPr>
        <p:txBody>
          <a:bodyPr>
            <a:normAutofit/>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baseline="0"/>
            </a:lvl1pPr>
          </a:lstStyle>
          <a:p>
            <a:r>
              <a:rPr lang="en-US" dirty="0" smtClean="0"/>
              <a:t>Click picture icon -&gt;       F drive-&gt;Z System Tools -&gt;Presentation Images   -&gt;4. Content slides</a:t>
            </a:r>
          </a:p>
        </p:txBody>
      </p:sp>
    </p:spTree>
    <p:extLst>
      <p:ext uri="{BB962C8B-B14F-4D97-AF65-F5344CB8AC3E}">
        <p14:creationId xmlns:p14="http://schemas.microsoft.com/office/powerpoint/2010/main" val="216119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Main Content">
    <p:spTree>
      <p:nvGrpSpPr>
        <p:cNvPr id="1" name=""/>
        <p:cNvGrpSpPr/>
        <p:nvPr/>
      </p:nvGrpSpPr>
      <p:grpSpPr>
        <a:xfrm>
          <a:off x="0" y="0"/>
          <a:ext cx="0" cy="0"/>
          <a:chOff x="0" y="0"/>
          <a:chExt cx="0" cy="0"/>
        </a:xfrm>
      </p:grpSpPr>
      <p:sp>
        <p:nvSpPr>
          <p:cNvPr id="2" name="Title 1"/>
          <p:cNvSpPr>
            <a:spLocks noGrp="1"/>
          </p:cNvSpPr>
          <p:nvPr>
            <p:ph type="title"/>
          </p:nvPr>
        </p:nvSpPr>
        <p:spPr>
          <a:xfrm>
            <a:off x="963095" y="454228"/>
            <a:ext cx="7457259" cy="557784"/>
          </a:xfrm>
        </p:spPr>
        <p:txBody>
          <a:bodyPr/>
          <a:lstStyle/>
          <a:p>
            <a:r>
              <a:rPr lang="en-US" dirty="0"/>
              <a:t>Click to edit Master title style</a:t>
            </a:r>
          </a:p>
        </p:txBody>
      </p:sp>
      <p:sp>
        <p:nvSpPr>
          <p:cNvPr id="3" name="Content Placeholder 2"/>
          <p:cNvSpPr>
            <a:spLocks noGrp="1"/>
          </p:cNvSpPr>
          <p:nvPr>
            <p:ph idx="1"/>
          </p:nvPr>
        </p:nvSpPr>
        <p:spPr>
          <a:xfrm>
            <a:off x="963095" y="1130632"/>
            <a:ext cx="7457260" cy="50370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직사각형 2">
            <a:extLst>
              <a:ext uri="{FF2B5EF4-FFF2-40B4-BE49-F238E27FC236}">
                <a16:creationId xmlns:a16="http://schemas.microsoft.com/office/drawing/2014/main" id="{6540E1D2-8810-40B5-B0A7-CDD2B6E245D1}"/>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8" name="직사각형 2">
            <a:extLst>
              <a:ext uri="{FF2B5EF4-FFF2-40B4-BE49-F238E27FC236}">
                <a16:creationId xmlns:a16="http://schemas.microsoft.com/office/drawing/2014/main" id="{DEBBA261-50EA-42BD-BB1D-2C57B8FB6FD5}"/>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9" name="직사각형 2">
            <a:extLst>
              <a:ext uri="{FF2B5EF4-FFF2-40B4-BE49-F238E27FC236}">
                <a16:creationId xmlns:a16="http://schemas.microsoft.com/office/drawing/2014/main" id="{15DE334D-2F26-469F-813B-0BC8CA18FC82}"/>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0" name="Slide Number Placeholder 2">
            <a:extLst>
              <a:ext uri="{FF2B5EF4-FFF2-40B4-BE49-F238E27FC236}">
                <a16:creationId xmlns:a16="http://schemas.microsoft.com/office/drawing/2014/main" id="{0D91DFDF-2C51-4DED-A272-FDC6CCA42DFC}"/>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41270547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w/ Picture w. no bullets">
    <p:spTree>
      <p:nvGrpSpPr>
        <p:cNvPr id="1" name=""/>
        <p:cNvGrpSpPr/>
        <p:nvPr/>
      </p:nvGrpSpPr>
      <p:grpSpPr>
        <a:xfrm>
          <a:off x="0" y="0"/>
          <a:ext cx="0" cy="0"/>
          <a:chOff x="0" y="0"/>
          <a:chExt cx="0" cy="0"/>
        </a:xfrm>
      </p:grpSpPr>
      <p:sp>
        <p:nvSpPr>
          <p:cNvPr id="9" name="직사각형 2">
            <a:extLst>
              <a:ext uri="{FF2B5EF4-FFF2-40B4-BE49-F238E27FC236}">
                <a16:creationId xmlns:a16="http://schemas.microsoft.com/office/drawing/2014/main" id="{12E80C60-184B-CE4D-935B-1603C45DD835}"/>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8" name="Rectangle 7">
            <a:extLst>
              <a:ext uri="{FF2B5EF4-FFF2-40B4-BE49-F238E27FC236}">
                <a16:creationId xmlns:a16="http://schemas.microsoft.com/office/drawing/2014/main" id="{3C42F9F2-590A-7F4E-A58B-B0EFB209AE9E}"/>
              </a:ext>
            </a:extLst>
          </p:cNvPr>
          <p:cNvSpPr/>
          <p:nvPr userDrawn="1"/>
        </p:nvSpPr>
        <p:spPr>
          <a:xfrm>
            <a:off x="0"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0" name="직사각형 2">
            <a:extLst>
              <a:ext uri="{FF2B5EF4-FFF2-40B4-BE49-F238E27FC236}">
                <a16:creationId xmlns:a16="http://schemas.microsoft.com/office/drawing/2014/main" id="{696FF8FD-87D0-644F-BC7B-680CB00A7BFC}"/>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3" name="텍스트 개체 틀 9">
            <a:extLst>
              <a:ext uri="{FF2B5EF4-FFF2-40B4-BE49-F238E27FC236}">
                <a16:creationId xmlns:a16="http://schemas.microsoft.com/office/drawing/2014/main" id="{58975F20-0924-5C4B-A7A7-8BC4AE49CCB3}"/>
              </a:ext>
            </a:extLst>
          </p:cNvPr>
          <p:cNvSpPr>
            <a:spLocks noGrp="1"/>
          </p:cNvSpPr>
          <p:nvPr>
            <p:ph type="body" sz="quarter" idx="13" hasCustomPrompt="1"/>
          </p:nvPr>
        </p:nvSpPr>
        <p:spPr>
          <a:xfrm>
            <a:off x="5145273" y="448045"/>
            <a:ext cx="3834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5" name="직사각형 2">
            <a:extLst>
              <a:ext uri="{FF2B5EF4-FFF2-40B4-BE49-F238E27FC236}">
                <a16:creationId xmlns:a16="http://schemas.microsoft.com/office/drawing/2014/main" id="{FB272B41-8956-A041-B205-27FAAFF7818A}"/>
              </a:ext>
            </a:extLst>
          </p:cNvPr>
          <p:cNvSpPr/>
          <p:nvPr userDrawn="1"/>
        </p:nvSpPr>
        <p:spPr>
          <a:xfrm>
            <a:off x="4765877" y="577674"/>
            <a:ext cx="310127"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2" name="Text Placeholder 2">
            <a:extLst>
              <a:ext uri="{FF2B5EF4-FFF2-40B4-BE49-F238E27FC236}">
                <a16:creationId xmlns:a16="http://schemas.microsoft.com/office/drawing/2014/main" id="{C7A0ED39-7A53-6D40-9366-C546DB982F16}"/>
              </a:ext>
            </a:extLst>
          </p:cNvPr>
          <p:cNvSpPr>
            <a:spLocks noGrp="1"/>
          </p:cNvSpPr>
          <p:nvPr>
            <p:ph type="body" sz="quarter" idx="14" hasCustomPrompt="1"/>
          </p:nvPr>
        </p:nvSpPr>
        <p:spPr>
          <a:xfrm>
            <a:off x="5044384" y="1213060"/>
            <a:ext cx="3954974" cy="5030578"/>
          </a:xfrm>
          <a:prstGeom prst="rect">
            <a:avLst/>
          </a:prstGeom>
        </p:spPr>
        <p:txBody>
          <a:bodyPr>
            <a:noAutofit/>
          </a:bodyPr>
          <a:lstStyle>
            <a:lvl1pPr marL="0" indent="0" latinLnBrk="0">
              <a:buClr>
                <a:srgbClr val="005DAA"/>
              </a:buClr>
              <a:buFont typeface="Wingdings" pitchFamily="2" charset="2"/>
              <a:buNone/>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smtClean="0"/>
              <a:t>Text</a:t>
            </a:r>
            <a:endParaRPr lang="en-US" dirty="0"/>
          </a:p>
        </p:txBody>
      </p:sp>
      <p:sp>
        <p:nvSpPr>
          <p:cNvPr id="14" name="Slide Number Placeholder 2">
            <a:extLst>
              <a:ext uri="{FF2B5EF4-FFF2-40B4-BE49-F238E27FC236}">
                <a16:creationId xmlns:a16="http://schemas.microsoft.com/office/drawing/2014/main" id="{6C6F2A29-4FD5-FA42-ABBF-061D07212F0A}"/>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
        <p:nvSpPr>
          <p:cNvPr id="3" name="Picture Placeholder 2"/>
          <p:cNvSpPr>
            <a:spLocks noGrp="1"/>
          </p:cNvSpPr>
          <p:nvPr>
            <p:ph type="pic" sz="quarter" idx="15" hasCustomPrompt="1"/>
          </p:nvPr>
        </p:nvSpPr>
        <p:spPr>
          <a:xfrm>
            <a:off x="681038" y="577850"/>
            <a:ext cx="3843337" cy="5665788"/>
          </a:xfrm>
          <a:solidFill>
            <a:schemeClr val="bg1">
              <a:lumMod val="85000"/>
            </a:schemeClr>
          </a:solidFill>
        </p:spPr>
        <p:txBody>
          <a:bodyPr>
            <a:normAutofit/>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baseline="0"/>
            </a:lvl1pPr>
          </a:lstStyle>
          <a:p>
            <a:r>
              <a:rPr lang="en-US" dirty="0" smtClean="0"/>
              <a:t>Click picture icon -&gt;       F drive-&gt;Z System Tools -&gt;Presentation Images   -&gt;4. Content slides</a:t>
            </a:r>
          </a:p>
        </p:txBody>
      </p:sp>
    </p:spTree>
    <p:extLst>
      <p:ext uri="{BB962C8B-B14F-4D97-AF65-F5344CB8AC3E}">
        <p14:creationId xmlns:p14="http://schemas.microsoft.com/office/powerpoint/2010/main" val="376156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w/ Subhead Picture">
    <p:spTree>
      <p:nvGrpSpPr>
        <p:cNvPr id="1" name=""/>
        <p:cNvGrpSpPr/>
        <p:nvPr/>
      </p:nvGrpSpPr>
      <p:grpSpPr>
        <a:xfrm>
          <a:off x="0" y="0"/>
          <a:ext cx="0" cy="0"/>
          <a:chOff x="0" y="0"/>
          <a:chExt cx="0" cy="0"/>
        </a:xfrm>
      </p:grpSpPr>
      <p:sp>
        <p:nvSpPr>
          <p:cNvPr id="14" name="직사각형 2">
            <a:extLst>
              <a:ext uri="{FF2B5EF4-FFF2-40B4-BE49-F238E27FC236}">
                <a16:creationId xmlns:a16="http://schemas.microsoft.com/office/drawing/2014/main" id="{F9419A2D-636A-0F42-B75E-5E954DE0923B}"/>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5" name="Content Placeholder 14">
            <a:extLst>
              <a:ext uri="{FF2B5EF4-FFF2-40B4-BE49-F238E27FC236}">
                <a16:creationId xmlns:a16="http://schemas.microsoft.com/office/drawing/2014/main" id="{375345FD-8355-2848-853A-A793DC4AFC05}"/>
              </a:ext>
            </a:extLst>
          </p:cNvPr>
          <p:cNvSpPr>
            <a:spLocks noGrp="1"/>
          </p:cNvSpPr>
          <p:nvPr>
            <p:ph sz="quarter" idx="15" hasCustomPrompt="1"/>
          </p:nvPr>
        </p:nvSpPr>
        <p:spPr>
          <a:xfrm>
            <a:off x="5057344" y="922538"/>
            <a:ext cx="3918660"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10" name="Rectangle 9">
            <a:extLst>
              <a:ext uri="{FF2B5EF4-FFF2-40B4-BE49-F238E27FC236}">
                <a16:creationId xmlns:a16="http://schemas.microsoft.com/office/drawing/2014/main" id="{4822DFA6-A09F-DA4B-B6EB-A67207117A51}"/>
              </a:ext>
            </a:extLst>
          </p:cNvPr>
          <p:cNvSpPr/>
          <p:nvPr userDrawn="1"/>
        </p:nvSpPr>
        <p:spPr>
          <a:xfrm>
            <a:off x="0"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2" name="텍스트 개체 틀 9">
            <a:extLst>
              <a:ext uri="{FF2B5EF4-FFF2-40B4-BE49-F238E27FC236}">
                <a16:creationId xmlns:a16="http://schemas.microsoft.com/office/drawing/2014/main" id="{F87894C2-941E-A84C-942E-ED7528A5151A}"/>
              </a:ext>
            </a:extLst>
          </p:cNvPr>
          <p:cNvSpPr>
            <a:spLocks noGrp="1"/>
          </p:cNvSpPr>
          <p:nvPr>
            <p:ph type="body" sz="quarter" idx="13" hasCustomPrompt="1"/>
          </p:nvPr>
        </p:nvSpPr>
        <p:spPr>
          <a:xfrm>
            <a:off x="5145273" y="448045"/>
            <a:ext cx="3834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8" name="직사각형 2">
            <a:extLst>
              <a:ext uri="{FF2B5EF4-FFF2-40B4-BE49-F238E27FC236}">
                <a16:creationId xmlns:a16="http://schemas.microsoft.com/office/drawing/2014/main" id="{B325B030-B7B2-F64F-B398-B37F5195C471}"/>
              </a:ext>
            </a:extLst>
          </p:cNvPr>
          <p:cNvSpPr/>
          <p:nvPr userDrawn="1"/>
        </p:nvSpPr>
        <p:spPr>
          <a:xfrm>
            <a:off x="4765877" y="577674"/>
            <a:ext cx="310127"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7" name="Text Placeholder 2">
            <a:extLst>
              <a:ext uri="{FF2B5EF4-FFF2-40B4-BE49-F238E27FC236}">
                <a16:creationId xmlns:a16="http://schemas.microsoft.com/office/drawing/2014/main" id="{9514199D-1D6B-B74F-9BA5-059F8C8DAD64}"/>
              </a:ext>
            </a:extLst>
          </p:cNvPr>
          <p:cNvSpPr>
            <a:spLocks noGrp="1"/>
          </p:cNvSpPr>
          <p:nvPr>
            <p:ph type="body" sz="quarter" idx="14"/>
          </p:nvPr>
        </p:nvSpPr>
        <p:spPr>
          <a:xfrm>
            <a:off x="5057344" y="1455251"/>
            <a:ext cx="3918660" cy="4805852"/>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Slide Number Placeholder 2">
            <a:extLst>
              <a:ext uri="{FF2B5EF4-FFF2-40B4-BE49-F238E27FC236}">
                <a16:creationId xmlns:a16="http://schemas.microsoft.com/office/drawing/2014/main" id="{89CFAD28-0D17-7D49-BB58-A9EB635FBE1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
        <p:nvSpPr>
          <p:cNvPr id="16" name="Picture Placeholder 2"/>
          <p:cNvSpPr>
            <a:spLocks noGrp="1"/>
          </p:cNvSpPr>
          <p:nvPr>
            <p:ph type="pic" sz="quarter" idx="16" hasCustomPrompt="1"/>
          </p:nvPr>
        </p:nvSpPr>
        <p:spPr>
          <a:xfrm>
            <a:off x="681038" y="577850"/>
            <a:ext cx="3843337" cy="5665788"/>
          </a:xfrm>
          <a:solidFill>
            <a:schemeClr val="bg1">
              <a:lumMod val="85000"/>
            </a:schemeClr>
          </a:solidFill>
        </p:spPr>
        <p:txBody>
          <a:bodyPr>
            <a:normAutofit/>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baseline="0"/>
            </a:lvl1pPr>
          </a:lstStyle>
          <a:p>
            <a:r>
              <a:rPr lang="en-US" dirty="0" smtClean="0"/>
              <a:t>Click picture icon -&gt;       F drive-&gt;Z System Tools -&gt;Presentation Images   -&gt;4. Content slides</a:t>
            </a:r>
          </a:p>
        </p:txBody>
      </p:sp>
    </p:spTree>
    <p:extLst>
      <p:ext uri="{BB962C8B-B14F-4D97-AF65-F5344CB8AC3E}">
        <p14:creationId xmlns:p14="http://schemas.microsoft.com/office/powerpoint/2010/main" val="227886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sp>
        <p:nvSpPr>
          <p:cNvPr id="7" name="직사각형 2">
            <a:extLst>
              <a:ext uri="{FF2B5EF4-FFF2-40B4-BE49-F238E27FC236}">
                <a16:creationId xmlns:a16="http://schemas.microsoft.com/office/drawing/2014/main" id="{7214C135-D08C-B342-BBFB-FC50ECBF225E}"/>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2" name="Slide Number Placeholder 2">
            <a:extLst>
              <a:ext uri="{FF2B5EF4-FFF2-40B4-BE49-F238E27FC236}">
                <a16:creationId xmlns:a16="http://schemas.microsoft.com/office/drawing/2014/main" id="{69BD02F3-BB78-2248-98B1-AA36F2E518B6}"/>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
        <p:nvSpPr>
          <p:cNvPr id="3" name="TextBox 2"/>
          <p:cNvSpPr txBox="1"/>
          <p:nvPr userDrawn="1"/>
        </p:nvSpPr>
        <p:spPr>
          <a:xfrm>
            <a:off x="691376" y="1152293"/>
            <a:ext cx="7597697" cy="4497658"/>
          </a:xfrm>
          <a:prstGeom prst="rect">
            <a:avLst/>
          </a:prstGeom>
        </p:spPr>
        <p:txBody>
          <a:bodyPr wrap="square" rtlCol="0">
            <a:noAutofit/>
          </a:bodyPr>
          <a:lstStyle/>
          <a:p>
            <a:pPr defTabSz="914400"/>
            <a:endParaRPr lang="en-US" sz="1600" dirty="0" smtClean="0">
              <a:solidFill>
                <a:prstClr val="black"/>
              </a:solidFill>
            </a:endParaRPr>
          </a:p>
        </p:txBody>
      </p:sp>
      <p:sp>
        <p:nvSpPr>
          <p:cNvPr id="4" name="TextBox 3"/>
          <p:cNvSpPr txBox="1"/>
          <p:nvPr userDrawn="1"/>
        </p:nvSpPr>
        <p:spPr>
          <a:xfrm>
            <a:off x="691376" y="1003609"/>
            <a:ext cx="7969161" cy="5203903"/>
          </a:xfrm>
          <a:prstGeom prst="rect">
            <a:avLst/>
          </a:prstGeom>
        </p:spPr>
        <p:txBody>
          <a:bodyPr wrap="square" rtlCol="0">
            <a:noAutofit/>
          </a:bodyPr>
          <a:lstStyle/>
          <a:p>
            <a:pPr defTabSz="914400"/>
            <a:r>
              <a:rPr lang="en-US" sz="1600" dirty="0" smtClean="0">
                <a:solidFill>
                  <a:prstClr val="black"/>
                </a:solidFill>
              </a:rPr>
              <a:t>Conner Strong &amp; Buckelew (CSB) is providing the work product herein in order to assist in the evaluation and analysis of your group benefit plan(s).  The work product reflected herein and contained in any exhibits or attachments is based upon data and information supplied by your contracted administrators, carriers, insurers and other vendors engaged in the administration of your plans. In some instances, the data and information may have been supplied by you. As such, CSB cannot warrant the accuracy of said data and information received and used by us in order to produce this analysis. We have evaluated said data and information to the best of our capability and rely upon the representations of your contracted administrators, carriers, insurers and other vendors as to the accuracy of the data and information they have supplied.  It is important to note that while our consultants are very familiar with the design, administration and operation of employee benefit plans and the law applicable to those activities, Conner Strong &amp; Buckelew is not a law firm. Therefore, our recommendations should not be construed as, nor are they intended to be, legal advice.  You may wish to consult with legal counsel about the issues addressed.  The information contained herein is not intended by Conner Strong &amp; Buckelew to be used, and it cannot be used, for the purpose of avoiding penalties under the Internal Revenue Code that may be imposed on the taxpayer.  The information contained herein and in any exhibits or attachments is confidential and may not be shared, reproduced or disclosed to any third parties without the express written consent of CSB.</a:t>
            </a:r>
          </a:p>
        </p:txBody>
      </p:sp>
    </p:spTree>
    <p:extLst>
      <p:ext uri="{BB962C8B-B14F-4D97-AF65-F5344CB8AC3E}">
        <p14:creationId xmlns:p14="http://schemas.microsoft.com/office/powerpoint/2010/main" val="255688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enam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508"/>
            <a:ext cx="7073865" cy="6864135"/>
          </a:xfrm>
          <a:prstGeom prst="rect">
            <a:avLst/>
          </a:prstGeom>
        </p:spPr>
      </p:pic>
      <p:sp>
        <p:nvSpPr>
          <p:cNvPr id="9" name="텍스트 개체 틀 9"/>
          <p:cNvSpPr>
            <a:spLocks noGrp="1"/>
          </p:cNvSpPr>
          <p:nvPr>
            <p:ph type="body" sz="quarter" idx="13" hasCustomPrompt="1"/>
          </p:nvPr>
        </p:nvSpPr>
        <p:spPr>
          <a:xfrm>
            <a:off x="5541747" y="3525819"/>
            <a:ext cx="3064237" cy="738664"/>
          </a:xfrm>
          <a:prstGeom prst="rect">
            <a:avLst/>
          </a:prstGeom>
        </p:spPr>
        <p:txBody>
          <a:bodyPr wrap="none" lIns="0" tIns="0" rIns="0" bIns="0">
            <a:spAutoFit/>
          </a:bodyPr>
          <a:lstStyle>
            <a:lvl1pPr marL="0" indent="0" algn="r">
              <a:lnSpc>
                <a:spcPct val="100000"/>
              </a:lnSpc>
              <a:spcBef>
                <a:spcPts val="0"/>
              </a:spcBef>
              <a:buNone/>
              <a:defRPr sz="4800" b="0" i="0" baseline="0">
                <a:solidFill>
                  <a:schemeClr val="bg1"/>
                </a:solidFill>
                <a:effectLst/>
                <a:latin typeface="Franklin Gothic Book Regular"/>
                <a:cs typeface="Tahoma" panose="020B0604030504040204" pitchFamily="34" charset="0"/>
              </a:defRPr>
            </a:lvl1pPr>
          </a:lstStyle>
          <a:p>
            <a:pPr lvl="0"/>
            <a:r>
              <a:rPr lang="en-US" altLang="ko-KR" dirty="0"/>
              <a:t>THANK YOU</a:t>
            </a:r>
            <a:endParaRPr lang="ko-KR" altLang="en-US" dirty="0"/>
          </a:p>
        </p:txBody>
      </p:sp>
      <p:sp>
        <p:nvSpPr>
          <p:cNvPr id="11" name="Rectangle 10">
            <a:extLst>
              <a:ext uri="{FF2B5EF4-FFF2-40B4-BE49-F238E27FC236}">
                <a16:creationId xmlns:a16="http://schemas.microsoft.com/office/drawing/2014/main" id="{9EC8AC38-EDC4-5F40-B412-CCF751CE1C9E}"/>
              </a:ext>
            </a:extLst>
          </p:cNvPr>
          <p:cNvSpPr/>
          <p:nvPr userDrawn="1"/>
        </p:nvSpPr>
        <p:spPr>
          <a:xfrm>
            <a:off x="1849740" y="6980"/>
            <a:ext cx="7294260"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2" name="Rectangle 3">
            <a:extLst>
              <a:ext uri="{FF2B5EF4-FFF2-40B4-BE49-F238E27FC236}">
                <a16:creationId xmlns:a16="http://schemas.microsoft.com/office/drawing/2014/main" id="{FB819495-0EEF-494A-8B39-920698C14E4D}"/>
              </a:ext>
            </a:extLst>
          </p:cNvPr>
          <p:cNvSpPr txBox="1">
            <a:spLocks noChangeArrowheads="1"/>
          </p:cNvSpPr>
          <p:nvPr userDrawn="1"/>
        </p:nvSpPr>
        <p:spPr bwMode="auto">
          <a:xfrm>
            <a:off x="2602200" y="2596412"/>
            <a:ext cx="3673485" cy="664797"/>
          </a:xfrm>
          <a:prstGeom prst="rect">
            <a:avLst/>
          </a:prstGeom>
          <a:noFill/>
          <a:extLst/>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defTabSz="914400">
              <a:lnSpc>
                <a:spcPct val="90000"/>
              </a:lnSpc>
            </a:pPr>
            <a:r>
              <a:rPr lang="en-US" altLang="ko-KR" sz="4800" b="0" dirty="0">
                <a:solidFill>
                  <a:prstClr val="white"/>
                </a:solidFill>
                <a:effectLst/>
                <a:latin typeface="Franklin Gothic Medium Cond" panose="020B0606030402020204" pitchFamily="34" charset="0"/>
                <a:cs typeface="MV Boli" panose="02000500030200090000" pitchFamily="2" charset="0"/>
              </a:rPr>
              <a:t>THANK YOU</a:t>
            </a:r>
          </a:p>
        </p:txBody>
      </p:sp>
      <p:pic>
        <p:nvPicPr>
          <p:cNvPr id="10" name="Picture 9">
            <a:extLst>
              <a:ext uri="{FF2B5EF4-FFF2-40B4-BE49-F238E27FC236}">
                <a16:creationId xmlns:a16="http://schemas.microsoft.com/office/drawing/2014/main" id="{690634DB-F87E-E146-AE63-DD43D64E7A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7627" y="5490278"/>
            <a:ext cx="874486" cy="874486"/>
          </a:xfrm>
          <a:prstGeom prst="rect">
            <a:avLst/>
          </a:prstGeom>
        </p:spPr>
      </p:pic>
      <p:sp>
        <p:nvSpPr>
          <p:cNvPr id="18" name="직사각형 2">
            <a:extLst>
              <a:ext uri="{FF2B5EF4-FFF2-40B4-BE49-F238E27FC236}">
                <a16:creationId xmlns:a16="http://schemas.microsoft.com/office/drawing/2014/main" id="{DDE452A0-2215-D34E-A55E-FCE1DAD41557}"/>
              </a:ext>
            </a:extLst>
          </p:cNvPr>
          <p:cNvSpPr/>
          <p:nvPr userDrawn="1"/>
        </p:nvSpPr>
        <p:spPr>
          <a:xfrm>
            <a:off x="2579686" y="3285663"/>
            <a:ext cx="995423" cy="570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4" name="Text Placeholder 3">
            <a:extLst>
              <a:ext uri="{FF2B5EF4-FFF2-40B4-BE49-F238E27FC236}">
                <a16:creationId xmlns:a16="http://schemas.microsoft.com/office/drawing/2014/main" id="{264FBC46-8A18-864C-947E-1406E39FC3E5}"/>
              </a:ext>
            </a:extLst>
          </p:cNvPr>
          <p:cNvSpPr>
            <a:spLocks noGrp="1"/>
          </p:cNvSpPr>
          <p:nvPr>
            <p:ph type="body" sz="quarter" idx="14" hasCustomPrompt="1"/>
          </p:nvPr>
        </p:nvSpPr>
        <p:spPr>
          <a:xfrm>
            <a:off x="2478613" y="3406753"/>
            <a:ext cx="3972674" cy="341632"/>
          </a:xfrm>
          <a:prstGeom prst="rect">
            <a:avLst/>
          </a:prstGeom>
        </p:spPr>
        <p:txBody>
          <a:bodyPr>
            <a:spAutoFit/>
          </a:bodyPr>
          <a:lstStyle>
            <a:lvl1pPr marL="0" indent="0">
              <a:buNone/>
              <a:defRPr sz="1800">
                <a:solidFill>
                  <a:schemeClr val="bg1"/>
                </a:solidFill>
                <a:latin typeface="Franklin Gothic Book" panose="020B0503020102020204" pitchFamily="34" charset="0"/>
              </a:defRPr>
            </a:lvl1pPr>
          </a:lstStyle>
          <a:p>
            <a:pPr lvl="0"/>
            <a:r>
              <a:rPr lang="en-US" dirty="0"/>
              <a:t>Questions? Comments?</a:t>
            </a:r>
          </a:p>
        </p:txBody>
      </p:sp>
    </p:spTree>
    <p:extLst>
      <p:ext uri="{BB962C8B-B14F-4D97-AF65-F5344CB8AC3E}">
        <p14:creationId xmlns:p14="http://schemas.microsoft.com/office/powerpoint/2010/main" val="122797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Conent w. small blue 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730" y="1139867"/>
            <a:ext cx="7208452" cy="50370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직사각형 2">
            <a:extLst>
              <a:ext uri="{FF2B5EF4-FFF2-40B4-BE49-F238E27FC236}">
                <a16:creationId xmlns:a16="http://schemas.microsoft.com/office/drawing/2014/main" id="{6540E1D2-8810-40B5-B0A7-CDD2B6E245D1}"/>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1" name="Rectangle 10">
            <a:extLst>
              <a:ext uri="{FF2B5EF4-FFF2-40B4-BE49-F238E27FC236}">
                <a16:creationId xmlns:a16="http://schemas.microsoft.com/office/drawing/2014/main" id="{14E565F8-FB64-474D-A5EC-5B64F8B8A6B6}"/>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2" name="직사각형 2">
            <a:extLst>
              <a:ext uri="{FF2B5EF4-FFF2-40B4-BE49-F238E27FC236}">
                <a16:creationId xmlns:a16="http://schemas.microsoft.com/office/drawing/2014/main" id="{A15A0C57-A19A-42AF-ACA7-78283E11A9A6}"/>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3" name="Slide Number Placeholder 2">
            <a:extLst>
              <a:ext uri="{FF2B5EF4-FFF2-40B4-BE49-F238E27FC236}">
                <a16:creationId xmlns:a16="http://schemas.microsoft.com/office/drawing/2014/main" id="{685B4FD3-6CDE-474B-8B05-99A5E35B911B}"/>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4" name="Title 1">
            <a:extLst>
              <a:ext uri="{FF2B5EF4-FFF2-40B4-BE49-F238E27FC236}">
                <a16:creationId xmlns:a16="http://schemas.microsoft.com/office/drawing/2014/main" id="{6597BBA7-08F2-4B5D-B4BA-477646B9ED13}"/>
              </a:ext>
            </a:extLst>
          </p:cNvPr>
          <p:cNvSpPr>
            <a:spLocks noGrp="1"/>
          </p:cNvSpPr>
          <p:nvPr>
            <p:ph type="title"/>
          </p:nvPr>
        </p:nvSpPr>
        <p:spPr>
          <a:xfrm>
            <a:off x="965731" y="463463"/>
            <a:ext cx="7208452" cy="557784"/>
          </a:xfrm>
        </p:spPr>
        <p:txBody>
          <a:bodyPr/>
          <a:lstStyle/>
          <a:p>
            <a:r>
              <a:rPr lang="en-US" dirty="0"/>
              <a:t>Click to edit Master title style</a:t>
            </a:r>
          </a:p>
        </p:txBody>
      </p:sp>
    </p:spTree>
    <p:extLst>
      <p:ext uri="{BB962C8B-B14F-4D97-AF65-F5344CB8AC3E}">
        <p14:creationId xmlns:p14="http://schemas.microsoft.com/office/powerpoint/2010/main" val="3499567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in Conten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963095" y="1127341"/>
            <a:ext cx="7457260" cy="5049621"/>
          </a:xfrm>
        </p:spPr>
        <p:txBody>
          <a:bodyPr/>
          <a:lstStyle>
            <a:lvl1pPr marL="0" indent="0">
              <a:buNone/>
              <a:defRPr/>
            </a:lvl1pPr>
          </a:lstStyle>
          <a:p>
            <a:pPr lvl="0"/>
            <a:r>
              <a:rPr lang="en-US" dirty="0"/>
              <a:t>Click to edit Master text styles</a:t>
            </a:r>
          </a:p>
        </p:txBody>
      </p:sp>
      <p:sp>
        <p:nvSpPr>
          <p:cNvPr id="7" name="직사각형 2">
            <a:extLst>
              <a:ext uri="{FF2B5EF4-FFF2-40B4-BE49-F238E27FC236}">
                <a16:creationId xmlns:a16="http://schemas.microsoft.com/office/drawing/2014/main" id="{6540E1D2-8810-40B5-B0A7-CDD2B6E245D1}"/>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8" name="직사각형 2">
            <a:extLst>
              <a:ext uri="{FF2B5EF4-FFF2-40B4-BE49-F238E27FC236}">
                <a16:creationId xmlns:a16="http://schemas.microsoft.com/office/drawing/2014/main" id="{DEBBA261-50EA-42BD-BB1D-2C57B8FB6FD5}"/>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9" name="직사각형 2">
            <a:extLst>
              <a:ext uri="{FF2B5EF4-FFF2-40B4-BE49-F238E27FC236}">
                <a16:creationId xmlns:a16="http://schemas.microsoft.com/office/drawing/2014/main" id="{15DE334D-2F26-469F-813B-0BC8CA18FC82}"/>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0" name="Slide Number Placeholder 2">
            <a:extLst>
              <a:ext uri="{FF2B5EF4-FFF2-40B4-BE49-F238E27FC236}">
                <a16:creationId xmlns:a16="http://schemas.microsoft.com/office/drawing/2014/main" id="{0D91DFDF-2C51-4DED-A272-FDC6CCA42DFC}"/>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1" name="Title 1">
            <a:extLst>
              <a:ext uri="{FF2B5EF4-FFF2-40B4-BE49-F238E27FC236}">
                <a16:creationId xmlns:a16="http://schemas.microsoft.com/office/drawing/2014/main" id="{69A79040-C682-4FF1-ADBB-648D80E3C465}"/>
              </a:ext>
            </a:extLst>
          </p:cNvPr>
          <p:cNvSpPr>
            <a:spLocks noGrp="1"/>
          </p:cNvSpPr>
          <p:nvPr>
            <p:ph type="title"/>
          </p:nvPr>
        </p:nvSpPr>
        <p:spPr>
          <a:xfrm>
            <a:off x="963095" y="463463"/>
            <a:ext cx="7457259" cy="557784"/>
          </a:xfrm>
        </p:spPr>
        <p:txBody>
          <a:bodyPr/>
          <a:lstStyle/>
          <a:p>
            <a:r>
              <a:rPr lang="en-US" dirty="0"/>
              <a:t>Click to edit Master title style</a:t>
            </a:r>
          </a:p>
        </p:txBody>
      </p:sp>
    </p:spTree>
    <p:extLst>
      <p:ext uri="{BB962C8B-B14F-4D97-AF65-F5344CB8AC3E}">
        <p14:creationId xmlns:p14="http://schemas.microsoft.com/office/powerpoint/2010/main" val="428037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int Content w. subhea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730" y="1503123"/>
            <a:ext cx="7457260" cy="46863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직사각형 2">
            <a:extLst>
              <a:ext uri="{FF2B5EF4-FFF2-40B4-BE49-F238E27FC236}">
                <a16:creationId xmlns:a16="http://schemas.microsoft.com/office/drawing/2014/main" id="{6540E1D2-8810-40B5-B0A7-CDD2B6E245D1}"/>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8" name="직사각형 2">
            <a:extLst>
              <a:ext uri="{FF2B5EF4-FFF2-40B4-BE49-F238E27FC236}">
                <a16:creationId xmlns:a16="http://schemas.microsoft.com/office/drawing/2014/main" id="{DEBBA261-50EA-42BD-BB1D-2C57B8FB6FD5}"/>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9" name="직사각형 2">
            <a:extLst>
              <a:ext uri="{FF2B5EF4-FFF2-40B4-BE49-F238E27FC236}">
                <a16:creationId xmlns:a16="http://schemas.microsoft.com/office/drawing/2014/main" id="{15DE334D-2F26-469F-813B-0BC8CA18FC82}"/>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0" name="Slide Number Placeholder 2">
            <a:extLst>
              <a:ext uri="{FF2B5EF4-FFF2-40B4-BE49-F238E27FC236}">
                <a16:creationId xmlns:a16="http://schemas.microsoft.com/office/drawing/2014/main" id="{0D91DFDF-2C51-4DED-A272-FDC6CCA42DFC}"/>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1" name="Content Placeholder 14">
            <a:extLst>
              <a:ext uri="{FF2B5EF4-FFF2-40B4-BE49-F238E27FC236}">
                <a16:creationId xmlns:a16="http://schemas.microsoft.com/office/drawing/2014/main" id="{CDF8B7E7-A9C3-4138-AA4D-CCC5EA40441C}"/>
              </a:ext>
            </a:extLst>
          </p:cNvPr>
          <p:cNvSpPr>
            <a:spLocks noGrp="1"/>
          </p:cNvSpPr>
          <p:nvPr>
            <p:ph sz="quarter" idx="15" hasCustomPrompt="1"/>
          </p:nvPr>
        </p:nvSpPr>
        <p:spPr>
          <a:xfrm>
            <a:off x="965730" y="1060323"/>
            <a:ext cx="7457259" cy="341632"/>
          </a:xfrm>
          <a:prstGeom prst="rect">
            <a:avLst/>
          </a:prstGeom>
        </p:spPr>
        <p:txBody>
          <a:bodyPr wrap="square">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12" name="Title 1">
            <a:extLst>
              <a:ext uri="{FF2B5EF4-FFF2-40B4-BE49-F238E27FC236}">
                <a16:creationId xmlns:a16="http://schemas.microsoft.com/office/drawing/2014/main" id="{BA569D8E-77A7-4A2A-BF24-5CDFE98816A4}"/>
              </a:ext>
            </a:extLst>
          </p:cNvPr>
          <p:cNvSpPr>
            <a:spLocks noGrp="1"/>
          </p:cNvSpPr>
          <p:nvPr>
            <p:ph type="title"/>
          </p:nvPr>
        </p:nvSpPr>
        <p:spPr>
          <a:xfrm>
            <a:off x="965730" y="463463"/>
            <a:ext cx="7457259" cy="557784"/>
          </a:xfrm>
        </p:spPr>
        <p:txBody>
          <a:bodyPr/>
          <a:lstStyle/>
          <a:p>
            <a:r>
              <a:rPr lang="en-US" dirty="0"/>
              <a:t>Click to edit Master title style</a:t>
            </a:r>
          </a:p>
        </p:txBody>
      </p:sp>
    </p:spTree>
    <p:extLst>
      <p:ext uri="{BB962C8B-B14F-4D97-AF65-F5344CB8AC3E}">
        <p14:creationId xmlns:p14="http://schemas.microsoft.com/office/powerpoint/2010/main" val="3758636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in content w. subhead 2">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730" y="1615857"/>
            <a:ext cx="7457260" cy="4573631"/>
          </a:xfrm>
        </p:spPr>
        <p:txBody>
          <a:bodyPr/>
          <a:lstStyle>
            <a:lvl1pPr marL="0" indent="0">
              <a:buNone/>
              <a:defRPr/>
            </a:lvl1pPr>
          </a:lstStyle>
          <a:p>
            <a:pPr lvl="0"/>
            <a:r>
              <a:rPr lang="en-US" dirty="0"/>
              <a:t>Click to edit Master text styles</a:t>
            </a:r>
          </a:p>
        </p:txBody>
      </p:sp>
      <p:sp>
        <p:nvSpPr>
          <p:cNvPr id="7" name="직사각형 2">
            <a:extLst>
              <a:ext uri="{FF2B5EF4-FFF2-40B4-BE49-F238E27FC236}">
                <a16:creationId xmlns:a16="http://schemas.microsoft.com/office/drawing/2014/main" id="{6540E1D2-8810-40B5-B0A7-CDD2B6E245D1}"/>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8" name="직사각형 2">
            <a:extLst>
              <a:ext uri="{FF2B5EF4-FFF2-40B4-BE49-F238E27FC236}">
                <a16:creationId xmlns:a16="http://schemas.microsoft.com/office/drawing/2014/main" id="{DEBBA261-50EA-42BD-BB1D-2C57B8FB6FD5}"/>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9" name="직사각형 2">
            <a:extLst>
              <a:ext uri="{FF2B5EF4-FFF2-40B4-BE49-F238E27FC236}">
                <a16:creationId xmlns:a16="http://schemas.microsoft.com/office/drawing/2014/main" id="{15DE334D-2F26-469F-813B-0BC8CA18FC82}"/>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0" name="Slide Number Placeholder 2">
            <a:extLst>
              <a:ext uri="{FF2B5EF4-FFF2-40B4-BE49-F238E27FC236}">
                <a16:creationId xmlns:a16="http://schemas.microsoft.com/office/drawing/2014/main" id="{0D91DFDF-2C51-4DED-A272-FDC6CCA42DFC}"/>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1" name="Content Placeholder 14">
            <a:extLst>
              <a:ext uri="{FF2B5EF4-FFF2-40B4-BE49-F238E27FC236}">
                <a16:creationId xmlns:a16="http://schemas.microsoft.com/office/drawing/2014/main" id="{FA9FF24B-68B5-4FA5-819F-87643F40E60E}"/>
              </a:ext>
            </a:extLst>
          </p:cNvPr>
          <p:cNvSpPr>
            <a:spLocks noGrp="1"/>
          </p:cNvSpPr>
          <p:nvPr>
            <p:ph sz="quarter" idx="15" hasCustomPrompt="1"/>
          </p:nvPr>
        </p:nvSpPr>
        <p:spPr>
          <a:xfrm>
            <a:off x="965730" y="1060323"/>
            <a:ext cx="7457259" cy="341632"/>
          </a:xfrm>
          <a:prstGeom prst="rect">
            <a:avLst/>
          </a:prstGeom>
        </p:spPr>
        <p:txBody>
          <a:bodyPr wrap="square">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13" name="Title 1">
            <a:extLst>
              <a:ext uri="{FF2B5EF4-FFF2-40B4-BE49-F238E27FC236}">
                <a16:creationId xmlns:a16="http://schemas.microsoft.com/office/drawing/2014/main" id="{74DD5026-390A-49DB-8700-27379332E273}"/>
              </a:ext>
            </a:extLst>
          </p:cNvPr>
          <p:cNvSpPr>
            <a:spLocks noGrp="1"/>
          </p:cNvSpPr>
          <p:nvPr>
            <p:ph type="title"/>
          </p:nvPr>
        </p:nvSpPr>
        <p:spPr>
          <a:xfrm>
            <a:off x="965730" y="463463"/>
            <a:ext cx="7457259" cy="557784"/>
          </a:xfrm>
        </p:spPr>
        <p:txBody>
          <a:bodyPr/>
          <a:lstStyle>
            <a:lvl1pPr marL="0" indent="0">
              <a:defRPr/>
            </a:lvl1pPr>
          </a:lstStyle>
          <a:p>
            <a:r>
              <a:rPr lang="en-US" dirty="0"/>
              <a:t>Click to edit Master title style</a:t>
            </a:r>
          </a:p>
        </p:txBody>
      </p:sp>
    </p:spTree>
    <p:extLst>
      <p:ext uri="{BB962C8B-B14F-4D97-AF65-F5344CB8AC3E}">
        <p14:creationId xmlns:p14="http://schemas.microsoft.com/office/powerpoint/2010/main" val="3490466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theme" Target="../theme/theme2.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66684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628650" y="1031967"/>
            <a:ext cx="7886700" cy="514499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6422580"/>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62" r:id="rId6"/>
    <p:sldLayoutId id="2147483676" r:id="rId7"/>
    <p:sldLayoutId id="2147483678" r:id="rId8"/>
    <p:sldLayoutId id="2147483677" r:id="rId9"/>
    <p:sldLayoutId id="2147483679" r:id="rId10"/>
    <p:sldLayoutId id="2147483680" r:id="rId11"/>
    <p:sldLayoutId id="2147483681" r:id="rId12"/>
    <p:sldLayoutId id="2147483682" r:id="rId13"/>
    <p:sldLayoutId id="2147483664"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8" r:id="rId23"/>
  </p:sldLayoutIdLst>
  <p:txStyles>
    <p:titleStyle>
      <a:lvl1pPr algn="l" defTabSz="914400" rtl="0" eaLnBrk="1" latinLnBrk="0" hangingPunct="1">
        <a:lnSpc>
          <a:spcPct val="90000"/>
        </a:lnSpc>
        <a:spcBef>
          <a:spcPct val="0"/>
        </a:spcBef>
        <a:buNone/>
        <a:defRPr sz="3600" kern="1200">
          <a:solidFill>
            <a:schemeClr val="tx1"/>
          </a:solidFill>
          <a:latin typeface="Franklin Gothic Medium Cond" panose="020B06060304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5DAA"/>
        </a:buClr>
        <a:buFont typeface="Wingdings" panose="05000000000000000000" pitchFamily="2" charset="2"/>
        <a:buChar char="§"/>
        <a:defRPr sz="16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005DAA"/>
        </a:buClr>
        <a:buSzPct val="50000"/>
        <a:buFont typeface="Wingdings" panose="05000000000000000000" pitchFamily="2" charset="2"/>
        <a:buChar char="q"/>
        <a:defRPr sz="1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005DAA"/>
        </a:buClr>
        <a:buSzPct val="105000"/>
        <a:buFont typeface="Arial" panose="020B0604020202020204" pitchFamily="34" charset="0"/>
        <a:buChar char="•"/>
        <a:defRPr sz="1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005DAA"/>
        </a:buClr>
        <a:buSzPct val="60000"/>
        <a:buFont typeface="Courier New" panose="02070309020205020404" pitchFamily="49" charset="0"/>
        <a:buChar char="o"/>
        <a:defRPr sz="14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005DAA"/>
        </a:buClr>
        <a:buFont typeface="Wingdings" panose="05000000000000000000" pitchFamily="2" charset="2"/>
        <a:buChar char="§"/>
        <a:defRPr sz="14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4F8327-A061-E74A-9F1F-849DA95B3B8B}"/>
              </a:ext>
            </a:extLst>
          </p:cNvPr>
          <p:cNvSpPr>
            <a:spLocks noGrp="1"/>
          </p:cNvSpPr>
          <p:nvPr>
            <p:ph type="title"/>
          </p:nvPr>
        </p:nvSpPr>
        <p:spPr>
          <a:xfrm>
            <a:off x="628650" y="448045"/>
            <a:ext cx="7886699" cy="5539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F6B9387-ABE4-4244-9979-D6CAD5E04312}"/>
              </a:ext>
            </a:extLst>
          </p:cNvPr>
          <p:cNvSpPr>
            <a:spLocks noGrp="1"/>
          </p:cNvSpPr>
          <p:nvPr>
            <p:ph type="body" idx="1"/>
          </p:nvPr>
        </p:nvSpPr>
        <p:spPr>
          <a:xfrm>
            <a:off x="628650" y="1002044"/>
            <a:ext cx="7886700" cy="517492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140349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1" hangingPunct="1">
        <a:lnSpc>
          <a:spcPct val="90000"/>
        </a:lnSpc>
        <a:spcBef>
          <a:spcPct val="0"/>
        </a:spcBef>
        <a:buNone/>
        <a:defRPr sz="3600" b="0" i="0" kern="1200">
          <a:solidFill>
            <a:schemeClr val="tx1"/>
          </a:solidFill>
          <a:latin typeface="Franklin Gothic Medium Cond" panose="020B06060304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5DAA"/>
        </a:buClr>
        <a:buFont typeface="Wingdings" pitchFamily="2" charset="2"/>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5DAA"/>
        </a:buClr>
        <a:buSzPct val="50000"/>
        <a:buFont typeface="Wingdings" pitchFamily="2" charset="2"/>
        <a:buChar char="q"/>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5DAA"/>
        </a:buClr>
        <a:buSzPct val="105000"/>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5DAA"/>
        </a:buClr>
        <a:buSzPct val="60000"/>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DAA"/>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4F8327-A061-E74A-9F1F-849DA95B3B8B}"/>
              </a:ext>
            </a:extLst>
          </p:cNvPr>
          <p:cNvSpPr>
            <a:spLocks noGrp="1"/>
          </p:cNvSpPr>
          <p:nvPr>
            <p:ph type="title"/>
          </p:nvPr>
        </p:nvSpPr>
        <p:spPr>
          <a:xfrm>
            <a:off x="628650" y="448045"/>
            <a:ext cx="7886699" cy="5539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F6B9387-ABE4-4244-9979-D6CAD5E04312}"/>
              </a:ext>
            </a:extLst>
          </p:cNvPr>
          <p:cNvSpPr>
            <a:spLocks noGrp="1"/>
          </p:cNvSpPr>
          <p:nvPr>
            <p:ph type="body" idx="1"/>
          </p:nvPr>
        </p:nvSpPr>
        <p:spPr>
          <a:xfrm>
            <a:off x="628650" y="1002044"/>
            <a:ext cx="7886700" cy="517492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65634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1" hangingPunct="1">
        <a:lnSpc>
          <a:spcPct val="90000"/>
        </a:lnSpc>
        <a:spcBef>
          <a:spcPct val="0"/>
        </a:spcBef>
        <a:buNone/>
        <a:defRPr sz="3600" b="0" i="0" kern="1200">
          <a:solidFill>
            <a:schemeClr val="tx1"/>
          </a:solidFill>
          <a:latin typeface="Franklin Gothic Medium Cond" panose="020B06060304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5DAA"/>
        </a:buClr>
        <a:buFont typeface="Wingdings" pitchFamily="2" charset="2"/>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5DAA"/>
        </a:buClr>
        <a:buSzPct val="50000"/>
        <a:buFont typeface="Wingdings" pitchFamily="2" charset="2"/>
        <a:buChar char="q"/>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5DAA"/>
        </a:buClr>
        <a:buSzPct val="105000"/>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5DAA"/>
        </a:buClr>
        <a:buSzPct val="60000"/>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DAA"/>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Livongo</a:t>
            </a:r>
            <a:r>
              <a:rPr lang="en-US" dirty="0" smtClean="0"/>
              <a:t> is a holistic disease management program that provides management solutions for diabetes, hypertension, and obesity.</a:t>
            </a:r>
          </a:p>
          <a:p>
            <a:pPr marL="0" indent="0">
              <a:buNone/>
            </a:pPr>
            <a:endParaRPr lang="en-US" dirty="0"/>
          </a:p>
        </p:txBody>
      </p:sp>
      <p:sp>
        <p:nvSpPr>
          <p:cNvPr id="3" name="Title 2"/>
          <p:cNvSpPr>
            <a:spLocks noGrp="1"/>
          </p:cNvSpPr>
          <p:nvPr>
            <p:ph type="title"/>
          </p:nvPr>
        </p:nvSpPr>
        <p:spPr/>
        <p:txBody>
          <a:bodyPr>
            <a:normAutofit fontScale="90000"/>
          </a:bodyPr>
          <a:lstStyle/>
          <a:p>
            <a:r>
              <a:rPr lang="en-US" dirty="0" err="1" smtClean="0"/>
              <a:t>Livongo</a:t>
            </a:r>
            <a:r>
              <a:rPr lang="en-US" dirty="0" smtClean="0"/>
              <a:t> – Diabetes Management</a:t>
            </a:r>
            <a:endParaRPr lang="en-US" dirty="0"/>
          </a:p>
        </p:txBody>
      </p:sp>
      <p:pic>
        <p:nvPicPr>
          <p:cNvPr id="4" name="Picture 3"/>
          <p:cNvPicPr>
            <a:picLocks noChangeAspect="1"/>
          </p:cNvPicPr>
          <p:nvPr/>
        </p:nvPicPr>
        <p:blipFill>
          <a:blip r:embed="rId2"/>
          <a:stretch>
            <a:fillRect/>
          </a:stretch>
        </p:blipFill>
        <p:spPr>
          <a:xfrm>
            <a:off x="965730" y="1964359"/>
            <a:ext cx="6439634" cy="400280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0982" y="329512"/>
            <a:ext cx="1943200" cy="622332"/>
          </a:xfrm>
          <a:prstGeom prst="rect">
            <a:avLst/>
          </a:prstGeom>
        </p:spPr>
      </p:pic>
    </p:spTree>
    <p:extLst>
      <p:ext uri="{BB962C8B-B14F-4D97-AF65-F5344CB8AC3E}">
        <p14:creationId xmlns:p14="http://schemas.microsoft.com/office/powerpoint/2010/main" val="2508309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Pricing = $67 </a:t>
            </a:r>
          </a:p>
          <a:p>
            <a:r>
              <a:rPr lang="en-US" dirty="0" smtClean="0"/>
              <a:t>Per </a:t>
            </a:r>
            <a:r>
              <a:rPr lang="en-US" dirty="0"/>
              <a:t>Participant Per Month (PPPM) </a:t>
            </a:r>
            <a:endParaRPr lang="en-US" dirty="0" smtClean="0"/>
          </a:p>
          <a:p>
            <a:r>
              <a:rPr lang="en-US" dirty="0" smtClean="0"/>
              <a:t>There is no Minimum participation requirement</a:t>
            </a:r>
          </a:p>
          <a:p>
            <a:r>
              <a:rPr lang="en-US" dirty="0" smtClean="0"/>
              <a:t>Communications will be branded for the SNJRHIF</a:t>
            </a:r>
          </a:p>
          <a:p>
            <a:r>
              <a:rPr lang="en-US" dirty="0" err="1" smtClean="0"/>
              <a:t>Livongo</a:t>
            </a:r>
            <a:r>
              <a:rPr lang="en-US" dirty="0" smtClean="0"/>
              <a:t> provides an estimated $83 savings per participant per month, although there is </a:t>
            </a:r>
            <a:r>
              <a:rPr lang="en-US" b="1" u="sng" dirty="0" smtClean="0"/>
              <a:t>no guaranteed ROI</a:t>
            </a:r>
          </a:p>
          <a:p>
            <a:endParaRPr lang="en-US" b="1" dirty="0" smtClean="0"/>
          </a:p>
          <a:p>
            <a:pPr marL="0" indent="0">
              <a:buNone/>
            </a:pPr>
            <a:endParaRPr lang="en-US" dirty="0"/>
          </a:p>
        </p:txBody>
      </p:sp>
      <p:sp>
        <p:nvSpPr>
          <p:cNvPr id="3" name="Title 2"/>
          <p:cNvSpPr>
            <a:spLocks noGrp="1"/>
          </p:cNvSpPr>
          <p:nvPr>
            <p:ph type="title"/>
          </p:nvPr>
        </p:nvSpPr>
        <p:spPr/>
        <p:txBody>
          <a:bodyPr/>
          <a:lstStyle/>
          <a:p>
            <a:r>
              <a:rPr lang="en-US" dirty="0" err="1" smtClean="0"/>
              <a:t>Livongo</a:t>
            </a:r>
            <a:r>
              <a:rPr lang="en-US" dirty="0" smtClean="0"/>
              <a:t> Pricing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5257" y="398915"/>
            <a:ext cx="1943200" cy="622332"/>
          </a:xfrm>
          <a:prstGeom prst="rect">
            <a:avLst/>
          </a:prstGeom>
        </p:spPr>
      </p:pic>
    </p:spTree>
    <p:extLst>
      <p:ext uri="{BB962C8B-B14F-4D97-AF65-F5344CB8AC3E}">
        <p14:creationId xmlns:p14="http://schemas.microsoft.com/office/powerpoint/2010/main" val="4026603961"/>
      </p:ext>
    </p:extLst>
  </p:cSld>
  <p:clrMapOvr>
    <a:masterClrMapping/>
  </p:clrMapOvr>
</p:sld>
</file>

<file path=ppt/theme/theme1.xml><?xml version="1.0" encoding="utf-8"?>
<a:theme xmlns:a="http://schemas.openxmlformats.org/drawingml/2006/main" name="Office Theme">
  <a:themeElements>
    <a:clrScheme name="CSB">
      <a:dk1>
        <a:sysClr val="windowText" lastClr="000000"/>
      </a:dk1>
      <a:lt1>
        <a:srgbClr val="FFFFFF"/>
      </a:lt1>
      <a:dk2>
        <a:srgbClr val="000000"/>
      </a:dk2>
      <a:lt2>
        <a:srgbClr val="FFFFFF"/>
      </a:lt2>
      <a:accent1>
        <a:srgbClr val="005DAA"/>
      </a:accent1>
      <a:accent2>
        <a:srgbClr val="768692"/>
      </a:accent2>
      <a:accent3>
        <a:srgbClr val="00A887"/>
      </a:accent3>
      <a:accent4>
        <a:srgbClr val="00A6CE"/>
      </a:accent4>
      <a:accent5>
        <a:srgbClr val="FF9E18"/>
      </a:accent5>
      <a:accent6>
        <a:srgbClr val="7BA0C4"/>
      </a:accent6>
      <a:hlink>
        <a:srgbClr val="005DAA"/>
      </a:hlink>
      <a:folHlink>
        <a:srgbClr val="768692"/>
      </a:folHlink>
    </a:clrScheme>
    <a:fontScheme name="CSB">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6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SB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Autofit/>
      </a:bodyPr>
      <a:lstStyle>
        <a:defPPr algn="l" latinLnBrk="0">
          <a:defRPr sz="16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SB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Autofit/>
      </a:bodyPr>
      <a:lstStyle>
        <a:defPPr algn="l" latinLnBrk="0">
          <a:defRPr sz="16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17220</TotalTime>
  <Words>67</Words>
  <Application>Microsoft Office PowerPoint</Application>
  <PresentationFormat>On-screen Show (4:3)</PresentationFormat>
  <Paragraphs>8</Paragraphs>
  <Slides>2</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vt:i4>
      </vt:variant>
    </vt:vector>
  </HeadingPairs>
  <TitlesOfParts>
    <vt:vector size="15" baseType="lpstr">
      <vt:lpstr>Arial</vt:lpstr>
      <vt:lpstr>Calibri</vt:lpstr>
      <vt:lpstr>Courier New</vt:lpstr>
      <vt:lpstr>돋움</vt:lpstr>
      <vt:lpstr>Franklin Gothic Book</vt:lpstr>
      <vt:lpstr>Franklin Gothic Book Regular</vt:lpstr>
      <vt:lpstr>Franklin Gothic Medium Cond</vt:lpstr>
      <vt:lpstr>MV Boli</vt:lpstr>
      <vt:lpstr>Tahoma</vt:lpstr>
      <vt:lpstr>Wingdings</vt:lpstr>
      <vt:lpstr>Office Theme</vt:lpstr>
      <vt:lpstr>CSB Theme</vt:lpstr>
      <vt:lpstr>1_CSB Theme</vt:lpstr>
      <vt:lpstr>Livongo – Diabetes Management</vt:lpstr>
      <vt:lpstr>Livongo Pricing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btiagwad@connerstrong.com</dc:creator>
  <cp:lastModifiedBy>Amyann Powers</cp:lastModifiedBy>
  <cp:revision>214</cp:revision>
  <cp:lastPrinted>2021-10-04T17:23:01Z</cp:lastPrinted>
  <dcterms:created xsi:type="dcterms:W3CDTF">2019-05-08T17:17:10Z</dcterms:created>
  <dcterms:modified xsi:type="dcterms:W3CDTF">2021-11-11T16:49:59Z</dcterms:modified>
</cp:coreProperties>
</file>