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1" r:id="rId2"/>
  </p:sldMasterIdLst>
  <p:notesMasterIdLst>
    <p:notesMasterId r:id="rId5"/>
  </p:notesMasterIdLst>
  <p:sldIdLst>
    <p:sldId id="358" r:id="rId3"/>
    <p:sldId id="359" r:id="rId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ann Powers" initials="AP" lastIdx="3" clrIdx="0">
    <p:extLst>
      <p:ext uri="{19B8F6BF-5375-455C-9EA6-DF929625EA0E}">
        <p15:presenceInfo xmlns:p15="http://schemas.microsoft.com/office/powerpoint/2012/main" userId="S-1-5-21-3015042641-2194367929-112691256-2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974" autoAdjust="0"/>
  </p:normalViewPr>
  <p:slideViewPr>
    <p:cSldViewPr snapToGrid="0">
      <p:cViewPr varScale="1">
        <p:scale>
          <a:sx n="99" d="100"/>
          <a:sy n="99" d="100"/>
        </p:scale>
        <p:origin x="33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56FF12F-60A6-4E8A-AF51-FF099C8412EF}" type="datetimeFigureOut">
              <a:rPr lang="en-US" smtClean="0"/>
              <a:t>11/11/2021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BECC07-6E2F-484C-8B86-65BB8CC5B6CE}" type="slidenum">
              <a:rPr lang="en-US" smtClean="0"/>
              <a:t>‹#›</a:t>
            </a:fld>
            <a:endParaRPr lang="en-US" dirty="0"/>
          </a:p>
        </p:txBody>
      </p:sp>
    </p:spTree>
    <p:extLst>
      <p:ext uri="{BB962C8B-B14F-4D97-AF65-F5344CB8AC3E}">
        <p14:creationId xmlns:p14="http://schemas.microsoft.com/office/powerpoint/2010/main" val="29251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3">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016510A4-6A8A-994D-A169-8D55E0760CC1}"/>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209063" y="3742057"/>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1st, 2019</a:t>
            </a:r>
            <a:endParaRPr lang="ko-KR" altLang="en-US" dirty="0"/>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209063" y="2387840"/>
            <a:ext cx="3959048" cy="1354217"/>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r>
              <a:rPr lang="en-US" sz="4400" dirty="0" smtClean="0"/>
              <a:t>PRE- RENEWAL PRESENTATION</a:t>
            </a:r>
            <a:endParaRPr lang="en-US" sz="4400" dirty="0"/>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547864"/>
            <a:ext cx="184731" cy="369332"/>
          </a:xfrm>
          <a:prstGeom prst="rect">
            <a:avLst/>
          </a:prstGeom>
          <a:noFill/>
        </p:spPr>
        <p:txBody>
          <a:bodyPr wrap="none" rtlCol="0">
            <a:spAutoFit/>
          </a:bodyPr>
          <a:lstStyle/>
          <a:p>
            <a:pPr defTabSz="914400" latinLnBrk="1"/>
            <a:endParaRPr lang="en-US" dirty="0">
              <a:solidFill>
                <a:prstClr val="black"/>
              </a:solidFill>
              <a:latin typeface="Franklin Gothic Book Regular"/>
            </a:endParaRPr>
          </a:p>
        </p:txBody>
      </p:sp>
      <p:sp>
        <p:nvSpPr>
          <p:cNvPr id="19" name="Rectangle 18">
            <a:extLst>
              <a:ext uri="{FF2B5EF4-FFF2-40B4-BE49-F238E27FC236}">
                <a16:creationId xmlns:a16="http://schemas.microsoft.com/office/drawing/2014/main" id="{3FC0EDE4-8E59-794D-99CE-8B1A493B7DBB}"/>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pic>
        <p:nvPicPr>
          <p:cNvPr id="29" name="Picture 28">
            <a:extLst>
              <a:ext uri="{FF2B5EF4-FFF2-40B4-BE49-F238E27FC236}">
                <a16:creationId xmlns:a16="http://schemas.microsoft.com/office/drawing/2014/main" id="{621FA69E-D2BD-3E4D-B8E8-D23B65885F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11" name="Rectangle 10">
            <a:extLst>
              <a:ext uri="{FF2B5EF4-FFF2-40B4-BE49-F238E27FC236}">
                <a16:creationId xmlns:a16="http://schemas.microsoft.com/office/drawing/2014/main" id="{3C1C129C-A5B4-A44A-9D9F-7E7D93FB0241}"/>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5" name="Triangle 14">
            <a:extLst>
              <a:ext uri="{FF2B5EF4-FFF2-40B4-BE49-F238E27FC236}">
                <a16:creationId xmlns:a16="http://schemas.microsoft.com/office/drawing/2014/main" id="{1C3A1919-B50F-154D-8A15-822A594F8683}"/>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8" name="Picture Placeholder 7"/>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smtClean="0"/>
              <a:t>Click picture icon -&gt; F drive-&gt;      Z System Tools-&gt;Presentation Images-&gt;1. Cover Triangle Photos</a:t>
            </a:r>
            <a:endParaRPr lang="en-US" dirty="0"/>
          </a:p>
        </p:txBody>
      </p:sp>
    </p:spTree>
    <p:extLst>
      <p:ext uri="{BB962C8B-B14F-4D97-AF65-F5344CB8AC3E}">
        <p14:creationId xmlns:p14="http://schemas.microsoft.com/office/powerpoint/2010/main" val="40272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915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Subhead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hasCustomPrompt="1"/>
          </p:nvPr>
        </p:nvSpPr>
        <p:spPr>
          <a:xfrm>
            <a:off x="933860" y="1634507"/>
            <a:ext cx="7218738"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2447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421207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Picture no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hasCustomPrompt="1"/>
          </p:nvPr>
        </p:nvSpPr>
        <p:spPr>
          <a:xfrm>
            <a:off x="936841" y="1279050"/>
            <a:ext cx="3626533" cy="484393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316826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 Subhead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116865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ide Blue Bar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544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394637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 Picture w. no bullets">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hasCustomPrompt="1"/>
          </p:nvPr>
        </p:nvSpPr>
        <p:spPr>
          <a:xfrm>
            <a:off x="5044384" y="1213060"/>
            <a:ext cx="3954974"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317263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 Subhead Picture">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157062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TextBox 2"/>
          <p:cNvSpPr txBox="1"/>
          <p:nvPr userDrawn="1"/>
        </p:nvSpPr>
        <p:spPr>
          <a:xfrm>
            <a:off x="691376" y="1152293"/>
            <a:ext cx="7597697" cy="4497658"/>
          </a:xfrm>
          <a:prstGeom prst="rect">
            <a:avLst/>
          </a:prstGeom>
        </p:spPr>
        <p:txBody>
          <a:bodyPr wrap="square" rtlCol="0">
            <a:noAutofit/>
          </a:bodyPr>
          <a:lstStyle/>
          <a:p>
            <a:pPr defTabSz="914400"/>
            <a:endParaRPr lang="en-US" sz="1600" dirty="0" smtClean="0">
              <a:solidFill>
                <a:prstClr val="black"/>
              </a:solidFill>
            </a:endParaRPr>
          </a:p>
        </p:txBody>
      </p:sp>
      <p:sp>
        <p:nvSpPr>
          <p:cNvPr id="4" name="TextBox 3"/>
          <p:cNvSpPr txBox="1"/>
          <p:nvPr userDrawn="1"/>
        </p:nvSpPr>
        <p:spPr>
          <a:xfrm>
            <a:off x="691376" y="1003609"/>
            <a:ext cx="7969161" cy="5203903"/>
          </a:xfrm>
          <a:prstGeom prst="rect">
            <a:avLst/>
          </a:prstGeom>
        </p:spPr>
        <p:txBody>
          <a:bodyPr wrap="square" rtlCol="0">
            <a:noAutofit/>
          </a:bodyPr>
          <a:lstStyle/>
          <a:p>
            <a:pPr defTabSz="914400"/>
            <a:r>
              <a:rPr lang="en-US" sz="1600" dirty="0" smtClean="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 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Tree>
    <p:extLst>
      <p:ext uri="{BB962C8B-B14F-4D97-AF65-F5344CB8AC3E}">
        <p14:creationId xmlns:p14="http://schemas.microsoft.com/office/powerpoint/2010/main" val="94706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smtClean="0"/>
              <a:t>Click picture icon -&gt; F drive-&gt;       Z System Tools-&gt;Presentation Images-&gt;2. Agenda Slide</a:t>
            </a:r>
            <a:endParaRPr lang="en-US" dirty="0"/>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dirty="0"/>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372195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dirty="0"/>
              <a:t>THANK YOU</a:t>
            </a:r>
            <a:endParaRPr lang="ko-KR" altLang="en-US" dirty="0"/>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defTabSz="914400">
              <a:lnSpc>
                <a:spcPct val="90000"/>
              </a:lnSpc>
            </a:pPr>
            <a:r>
              <a:rPr lang="en-US" altLang="ko-KR" sz="4800" b="0" dirty="0">
                <a:solidFill>
                  <a:prstClr val="white"/>
                </a:solidFill>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Tree>
    <p:extLst>
      <p:ext uri="{BB962C8B-B14F-4D97-AF65-F5344CB8AC3E}">
        <p14:creationId xmlns:p14="http://schemas.microsoft.com/office/powerpoint/2010/main" val="379854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3">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016510A4-6A8A-994D-A169-8D55E0760CC1}"/>
              </a:ext>
            </a:extLst>
          </p:cNvPr>
          <p:cNvSpPr/>
          <p:nvPr userDrawn="1"/>
        </p:nvSpPr>
        <p:spPr>
          <a:xfrm rot="10800000">
            <a:off x="3686628" y="0"/>
            <a:ext cx="5457372" cy="2728686"/>
          </a:xfrm>
          <a:prstGeom prst="triangl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텍스트 개체 틀 9">
            <a:extLst>
              <a:ext uri="{FF2B5EF4-FFF2-40B4-BE49-F238E27FC236}">
                <a16:creationId xmlns:a16="http://schemas.microsoft.com/office/drawing/2014/main" id="{482FD34A-6705-1E42-9913-EB9E8A316B73}"/>
              </a:ext>
            </a:extLst>
          </p:cNvPr>
          <p:cNvSpPr>
            <a:spLocks noGrp="1"/>
          </p:cNvSpPr>
          <p:nvPr>
            <p:ph type="body" sz="quarter" idx="14" hasCustomPrompt="1"/>
          </p:nvPr>
        </p:nvSpPr>
        <p:spPr>
          <a:xfrm>
            <a:off x="209063" y="3742057"/>
            <a:ext cx="1382686" cy="215444"/>
          </a:xfrm>
          <a:prstGeom prst="rect">
            <a:avLst/>
          </a:prstGeom>
        </p:spPr>
        <p:txBody>
          <a:bodyPr wrap="none" lIns="0" tIns="0" rIns="0" bIns="0">
            <a:noAutofit/>
          </a:bodyPr>
          <a:lstStyle>
            <a:lvl1pPr marL="0" indent="0" algn="l">
              <a:lnSpc>
                <a:spcPct val="100000"/>
              </a:lnSpc>
              <a:spcBef>
                <a:spcPts val="0"/>
              </a:spcBef>
              <a:buNone/>
              <a:defRPr sz="1400" b="0" i="0" baseline="0">
                <a:solidFill>
                  <a:schemeClr val="bg1">
                    <a:lumMod val="50000"/>
                  </a:schemeClr>
                </a:solidFill>
                <a:effectLst/>
                <a:latin typeface="Franklin Gothic Book" panose="020B0503020102020204" pitchFamily="34" charset="0"/>
                <a:cs typeface="Tahoma" panose="020B0604030504040204" pitchFamily="34" charset="0"/>
              </a:defRPr>
            </a:lvl1pPr>
          </a:lstStyle>
          <a:p>
            <a:pPr lvl="0"/>
            <a:r>
              <a:rPr lang="en-US" altLang="ko-KR" dirty="0"/>
              <a:t>January 1st, 2019</a:t>
            </a:r>
            <a:endParaRPr lang="ko-KR" altLang="en-US" dirty="0"/>
          </a:p>
        </p:txBody>
      </p:sp>
      <p:sp>
        <p:nvSpPr>
          <p:cNvPr id="28" name="텍스트 개체 틀 9">
            <a:extLst>
              <a:ext uri="{FF2B5EF4-FFF2-40B4-BE49-F238E27FC236}">
                <a16:creationId xmlns:a16="http://schemas.microsoft.com/office/drawing/2014/main" id="{4C9389E2-263D-B949-990A-E257E801891F}"/>
              </a:ext>
            </a:extLst>
          </p:cNvPr>
          <p:cNvSpPr>
            <a:spLocks noGrp="1"/>
          </p:cNvSpPr>
          <p:nvPr>
            <p:ph type="body" sz="quarter" idx="13" hasCustomPrompt="1"/>
          </p:nvPr>
        </p:nvSpPr>
        <p:spPr>
          <a:xfrm>
            <a:off x="209063" y="2387840"/>
            <a:ext cx="3959048" cy="1354217"/>
          </a:xfrm>
          <a:prstGeom prst="rect">
            <a:avLst/>
          </a:prstGeom>
        </p:spPr>
        <p:txBody>
          <a:bodyPr wrap="square" lIns="0" tIns="0" rIns="0" bIns="0" anchor="b">
            <a:noAutofit/>
          </a:bodyPr>
          <a:lstStyle>
            <a:lvl1pPr marL="0" indent="0" algn="l" latinLnBrk="0">
              <a:lnSpc>
                <a:spcPct val="100000"/>
              </a:lnSpc>
              <a:spcBef>
                <a:spcPts val="0"/>
              </a:spcBef>
              <a:buNone/>
              <a:defRPr sz="4400" b="0" i="0" baseline="0">
                <a:solidFill>
                  <a:srgbClr val="005DAA"/>
                </a:solidFill>
                <a:effectLst/>
                <a:latin typeface="Franklin Gothic Medium Cond" panose="020B0606030402020204" pitchFamily="34" charset="0"/>
                <a:cs typeface="Tahoma" panose="020B0604030504040204" pitchFamily="34" charset="0"/>
              </a:defRPr>
            </a:lvl1pPr>
          </a:lstStyle>
          <a:p>
            <a:r>
              <a:rPr lang="en-US" sz="4400" dirty="0" smtClean="0"/>
              <a:t>PRE- RENEWAL PRESENTATION</a:t>
            </a:r>
            <a:endParaRPr lang="en-US" sz="4400" dirty="0"/>
          </a:p>
        </p:txBody>
      </p:sp>
      <p:sp>
        <p:nvSpPr>
          <p:cNvPr id="3" name="TextBox 2">
            <a:extLst>
              <a:ext uri="{FF2B5EF4-FFF2-40B4-BE49-F238E27FC236}">
                <a16:creationId xmlns:a16="http://schemas.microsoft.com/office/drawing/2014/main" id="{17FEA146-6FCB-7449-A287-25B33862BF45}"/>
              </a:ext>
            </a:extLst>
          </p:cNvPr>
          <p:cNvSpPr txBox="1"/>
          <p:nvPr userDrawn="1"/>
        </p:nvSpPr>
        <p:spPr>
          <a:xfrm>
            <a:off x="9267416" y="1547864"/>
            <a:ext cx="184731" cy="369332"/>
          </a:xfrm>
          <a:prstGeom prst="rect">
            <a:avLst/>
          </a:prstGeom>
          <a:noFill/>
        </p:spPr>
        <p:txBody>
          <a:bodyPr wrap="none" rtlCol="0">
            <a:spAutoFit/>
          </a:bodyPr>
          <a:lstStyle/>
          <a:p>
            <a:pPr defTabSz="914400" latinLnBrk="1"/>
            <a:endParaRPr lang="en-US" dirty="0">
              <a:solidFill>
                <a:prstClr val="black"/>
              </a:solidFill>
              <a:latin typeface="Franklin Gothic Book Regular"/>
            </a:endParaRPr>
          </a:p>
        </p:txBody>
      </p:sp>
      <p:sp>
        <p:nvSpPr>
          <p:cNvPr id="19" name="Rectangle 18">
            <a:extLst>
              <a:ext uri="{FF2B5EF4-FFF2-40B4-BE49-F238E27FC236}">
                <a16:creationId xmlns:a16="http://schemas.microsoft.com/office/drawing/2014/main" id="{3FC0EDE4-8E59-794D-99CE-8B1A493B7DBB}"/>
              </a:ext>
            </a:extLst>
          </p:cNvPr>
          <p:cNvSpPr/>
          <p:nvPr userDrawn="1"/>
        </p:nvSpPr>
        <p:spPr>
          <a:xfrm rot="2700000">
            <a:off x="4577656" y="2146436"/>
            <a:ext cx="1428900" cy="1440258"/>
          </a:xfrm>
          <a:prstGeom prst="rect">
            <a:avLst/>
          </a:prstGeom>
          <a:solidFill>
            <a:srgbClr val="18A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pic>
        <p:nvPicPr>
          <p:cNvPr id="29" name="Picture 28">
            <a:extLst>
              <a:ext uri="{FF2B5EF4-FFF2-40B4-BE49-F238E27FC236}">
                <a16:creationId xmlns:a16="http://schemas.microsoft.com/office/drawing/2014/main" id="{621FA69E-D2BD-3E4D-B8E8-D23B65885F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9063" y="234591"/>
            <a:ext cx="1129751" cy="1129751"/>
          </a:xfrm>
          <a:prstGeom prst="rect">
            <a:avLst/>
          </a:prstGeom>
        </p:spPr>
      </p:pic>
      <p:sp>
        <p:nvSpPr>
          <p:cNvPr id="11" name="Rectangle 10">
            <a:extLst>
              <a:ext uri="{FF2B5EF4-FFF2-40B4-BE49-F238E27FC236}">
                <a16:creationId xmlns:a16="http://schemas.microsoft.com/office/drawing/2014/main" id="{3C1C129C-A5B4-A44A-9D9F-7E7D93FB0241}"/>
              </a:ext>
            </a:extLst>
          </p:cNvPr>
          <p:cNvSpPr/>
          <p:nvPr userDrawn="1"/>
        </p:nvSpPr>
        <p:spPr>
          <a:xfrm rot="2700000">
            <a:off x="4184868" y="1335385"/>
            <a:ext cx="808889" cy="815319"/>
          </a:xfrm>
          <a:prstGeom prst="rect">
            <a:avLst/>
          </a:prstGeom>
          <a:solidFill>
            <a:srgbClr val="FAA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5" name="Triangle 14">
            <a:extLst>
              <a:ext uri="{FF2B5EF4-FFF2-40B4-BE49-F238E27FC236}">
                <a16:creationId xmlns:a16="http://schemas.microsoft.com/office/drawing/2014/main" id="{1C3A1919-B50F-154D-8A15-822A594F8683}"/>
              </a:ext>
            </a:extLst>
          </p:cNvPr>
          <p:cNvSpPr/>
          <p:nvPr userDrawn="1"/>
        </p:nvSpPr>
        <p:spPr>
          <a:xfrm rot="16200000">
            <a:off x="4337672" y="1835088"/>
            <a:ext cx="6426866" cy="3213433"/>
          </a:xfrm>
          <a:prstGeom prst="triangle">
            <a:avLst>
              <a:gd name="adj" fmla="val 50194"/>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8" name="Picture Placeholder 7"/>
          <p:cNvSpPr>
            <a:spLocks noGrp="1"/>
          </p:cNvSpPr>
          <p:nvPr>
            <p:ph type="pic" sz="quarter" idx="15" hasCustomPrompt="1"/>
          </p:nvPr>
        </p:nvSpPr>
        <p:spPr>
          <a:xfrm>
            <a:off x="2509838" y="3554413"/>
            <a:ext cx="6634162" cy="3303587"/>
          </a:xfrm>
        </p:spPr>
        <p:txBody>
          <a:bodyPr>
            <a:normAutofit/>
          </a:bodyPr>
          <a:lstStyle>
            <a:lvl1pPr marL="0" indent="0" algn="ctr">
              <a:buNone/>
              <a:defRPr sz="3600" baseline="0"/>
            </a:lvl1pPr>
          </a:lstStyle>
          <a:p>
            <a:r>
              <a:rPr lang="en-US" dirty="0" smtClean="0"/>
              <a:t>Click picture icon -&gt; F drive-&gt;      Z System Tools-&gt;Presentation Images-&gt;1. Cover Triangle Photos</a:t>
            </a:r>
            <a:endParaRPr lang="en-US" dirty="0"/>
          </a:p>
        </p:txBody>
      </p:sp>
    </p:spTree>
    <p:extLst>
      <p:ext uri="{BB962C8B-B14F-4D97-AF65-F5344CB8AC3E}">
        <p14:creationId xmlns:p14="http://schemas.microsoft.com/office/powerpoint/2010/main" val="40992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4494362" cy="6858000"/>
          </a:xfrm>
          <a:solidFill>
            <a:schemeClr val="bg1">
              <a:lumMod val="85000"/>
            </a:schemeClr>
          </a:solidFill>
        </p:spPr>
        <p:txBody>
          <a:bodyPr>
            <a:normAutofit/>
          </a:bodyPr>
          <a:lstStyle>
            <a:lvl1pPr marL="0" indent="0" algn="ctr">
              <a:buNone/>
              <a:defRPr sz="2400"/>
            </a:lvl1pPr>
          </a:lstStyle>
          <a:p>
            <a:r>
              <a:rPr lang="en-US" dirty="0" smtClean="0"/>
              <a:t>Click picture icon -&gt; F drive-&gt;       Z System Tools-&gt;Presentation Images-&gt;2. Agenda Slide</a:t>
            </a:r>
            <a:endParaRPr lang="en-US" dirty="0"/>
          </a:p>
        </p:txBody>
      </p:sp>
      <p:sp>
        <p:nvSpPr>
          <p:cNvPr id="4" name="직사각형 3"/>
          <p:cNvSpPr/>
          <p:nvPr userDrawn="1"/>
        </p:nvSpPr>
        <p:spPr>
          <a:xfrm>
            <a:off x="4572000" y="-1"/>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16">
            <a:extLst>
              <a:ext uri="{FF2B5EF4-FFF2-40B4-BE49-F238E27FC236}">
                <a16:creationId xmlns:a16="http://schemas.microsoft.com/office/drawing/2014/main" id="{B72BFD1A-1ACB-4C4D-9C32-E3E0D63BAABC}"/>
              </a:ext>
            </a:extLst>
          </p:cNvPr>
          <p:cNvSpPr>
            <a:spLocks noGrp="1"/>
          </p:cNvSpPr>
          <p:nvPr>
            <p:ph type="body" sz="quarter" idx="10" hasCustomPrompt="1"/>
          </p:nvPr>
        </p:nvSpPr>
        <p:spPr>
          <a:xfrm>
            <a:off x="4572000" y="1902699"/>
            <a:ext cx="4130298" cy="566802"/>
          </a:xfrm>
          <a:prstGeom prst="rect">
            <a:avLst/>
          </a:prstGeom>
        </p:spPr>
        <p:txBody>
          <a:bodyPr>
            <a:noAutofit/>
          </a:bodyPr>
          <a:lstStyle>
            <a:lvl1pPr marL="0" indent="0">
              <a:buNone/>
              <a:defRPr sz="3600" b="0" i="0">
                <a:solidFill>
                  <a:srgbClr val="005DAA"/>
                </a:solidFill>
                <a:latin typeface="Franklin Gothic Medium Cond" panose="020B0606030402020204" pitchFamily="34" charset="0"/>
              </a:defRPr>
            </a:lvl1pPr>
          </a:lstStyle>
          <a:p>
            <a:pPr lvl="0"/>
            <a:r>
              <a:rPr lang="en-US" dirty="0"/>
              <a:t>Agenda</a:t>
            </a:r>
          </a:p>
        </p:txBody>
      </p:sp>
      <p:sp>
        <p:nvSpPr>
          <p:cNvPr id="10" name="Table Placeholder 9">
            <a:extLst>
              <a:ext uri="{FF2B5EF4-FFF2-40B4-BE49-F238E27FC236}">
                <a16:creationId xmlns:a16="http://schemas.microsoft.com/office/drawing/2014/main" id="{0298561D-29CE-9B45-AD56-56C82B96505E}"/>
              </a:ext>
            </a:extLst>
          </p:cNvPr>
          <p:cNvSpPr>
            <a:spLocks noGrp="1"/>
          </p:cNvSpPr>
          <p:nvPr>
            <p:ph type="tbl" sz="quarter" idx="11" hasCustomPrompt="1"/>
          </p:nvPr>
        </p:nvSpPr>
        <p:spPr>
          <a:xfrm>
            <a:off x="4572000" y="2469501"/>
            <a:ext cx="4130675" cy="692150"/>
          </a:xfrm>
          <a:prstGeom prst="rect">
            <a:avLst/>
          </a:prstGeom>
        </p:spPr>
        <p:txBody>
          <a:bodyPr/>
          <a:lstStyle>
            <a:lvl1pPr marL="0" indent="0">
              <a:buFont typeface="+mj-lt"/>
              <a:buNone/>
              <a:defRPr sz="1600" b="1">
                <a:latin typeface="+mn-lt"/>
              </a:defRPr>
            </a:lvl1pPr>
          </a:lstStyle>
          <a:p>
            <a:r>
              <a:rPr lang="en-US" dirty="0"/>
              <a:t>Title</a:t>
            </a:r>
          </a:p>
        </p:txBody>
      </p:sp>
    </p:spTree>
    <p:extLst>
      <p:ext uri="{BB962C8B-B14F-4D97-AF65-F5344CB8AC3E}">
        <p14:creationId xmlns:p14="http://schemas.microsoft.com/office/powerpoint/2010/main" val="160613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smtClean="0"/>
              <a:t>I.</a:t>
            </a:r>
            <a:endParaRPr lang="ko-KR" altLang="en-US" dirty="0"/>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smtClean="0"/>
              <a:t>Click picture icon -&gt; F drive-&gt;   Z System Tools-&gt;Presentation Images-&gt;3. Divider slides</a:t>
            </a:r>
            <a:endParaRPr lang="en-US" dirty="0"/>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Heading</a:t>
            </a:r>
          </a:p>
        </p:txBody>
      </p:sp>
    </p:spTree>
    <p:extLst>
      <p:ext uri="{BB962C8B-B14F-4D97-AF65-F5344CB8AC3E}">
        <p14:creationId xmlns:p14="http://schemas.microsoft.com/office/powerpoint/2010/main" val="421497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013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 no bullets">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hasCustomPrompt="1"/>
          </p:nvPr>
        </p:nvSpPr>
        <p:spPr>
          <a:xfrm>
            <a:off x="936840" y="1253972"/>
            <a:ext cx="7708561" cy="5028532"/>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9419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780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 Subhead no bullets">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hasCustomPrompt="1"/>
          </p:nvPr>
        </p:nvSpPr>
        <p:spPr>
          <a:xfrm>
            <a:off x="933859" y="1537861"/>
            <a:ext cx="7708367"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896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944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ide Blue Bar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328317"/>
            <a:ext cx="7207519"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endParaRPr lang="en-US" dirty="0"/>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5475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634DB-F87E-E146-AE63-DD43D64E7A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02456" y="5800354"/>
            <a:ext cx="874486" cy="874486"/>
          </a:xfrm>
          <a:prstGeom prst="rect">
            <a:avLst/>
          </a:prstGeom>
        </p:spPr>
      </p:pic>
      <p:sp>
        <p:nvSpPr>
          <p:cNvPr id="9" name="Rectangle 8">
            <a:extLst>
              <a:ext uri="{FF2B5EF4-FFF2-40B4-BE49-F238E27FC236}">
                <a16:creationId xmlns:a16="http://schemas.microsoft.com/office/drawing/2014/main" id="{91E3FD45-FAE0-AE4D-BAEC-381780CA170E}"/>
              </a:ext>
            </a:extLst>
          </p:cNvPr>
          <p:cNvSpPr/>
          <p:nvPr userDrawn="1"/>
        </p:nvSpPr>
        <p:spPr>
          <a:xfrm>
            <a:off x="0" y="-1"/>
            <a:ext cx="9144000" cy="342759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5" name="텍스트 개체 틀 9"/>
          <p:cNvSpPr>
            <a:spLocks noGrp="1"/>
          </p:cNvSpPr>
          <p:nvPr>
            <p:ph type="body" sz="quarter" idx="13" hasCustomPrompt="1"/>
          </p:nvPr>
        </p:nvSpPr>
        <p:spPr>
          <a:xfrm>
            <a:off x="656679" y="2450329"/>
            <a:ext cx="490519" cy="1231106"/>
          </a:xfrm>
          <a:prstGeom prst="rect">
            <a:avLst/>
          </a:prstGeom>
        </p:spPr>
        <p:txBody>
          <a:bodyPr wrap="none" lIns="0" tIns="0" rIns="0" bIns="0">
            <a:spAutoFit/>
          </a:bodyPr>
          <a:lstStyle>
            <a:lvl1pPr marL="0" indent="0" algn="l">
              <a:lnSpc>
                <a:spcPct val="100000"/>
              </a:lnSpc>
              <a:spcBef>
                <a:spcPts val="0"/>
              </a:spcBef>
              <a:buNone/>
              <a:defRPr sz="8000" b="0" i="0" baseline="0">
                <a:solidFill>
                  <a:schemeClr val="bg1"/>
                </a:solidFill>
                <a:effectLst/>
                <a:latin typeface="Franklin Gothic Medium Cond" panose="020B0606030402020204" pitchFamily="34" charset="0"/>
                <a:cs typeface="Tahoma" panose="020B0604030504040204" pitchFamily="34" charset="0"/>
              </a:defRPr>
            </a:lvl1pPr>
          </a:lstStyle>
          <a:p>
            <a:pPr lvl="0"/>
            <a:r>
              <a:rPr lang="en-US" altLang="ko-KR" dirty="0" smtClean="0"/>
              <a:t>I.</a:t>
            </a:r>
            <a:endParaRPr lang="ko-KR" altLang="en-US" dirty="0"/>
          </a:p>
        </p:txBody>
      </p:sp>
      <p:sp>
        <p:nvSpPr>
          <p:cNvPr id="10" name="Picture Placeholder 3"/>
          <p:cNvSpPr>
            <a:spLocks noGrp="1"/>
          </p:cNvSpPr>
          <p:nvPr>
            <p:ph type="pic" sz="quarter" idx="17" hasCustomPrompt="1"/>
          </p:nvPr>
        </p:nvSpPr>
        <p:spPr>
          <a:xfrm>
            <a:off x="4217988" y="1581048"/>
            <a:ext cx="4926012" cy="3698977"/>
          </a:xfrm>
          <a:solidFill>
            <a:schemeClr val="bg1">
              <a:lumMod val="75000"/>
            </a:schemeClr>
          </a:solidFill>
        </p:spPr>
        <p:txBody>
          <a:bodyPr>
            <a:normAutofit/>
          </a:bodyPr>
          <a:lstStyle>
            <a:lvl1pPr marL="0" indent="0" algn="ctr">
              <a:buNone/>
              <a:defRPr sz="2800"/>
            </a:lvl1pPr>
          </a:lstStyle>
          <a:p>
            <a:r>
              <a:rPr lang="en-US" dirty="0" smtClean="0"/>
              <a:t>Click picture icon -&gt; F drive-&gt;   Z System Tools-&gt;Presentation Images-&gt;3. Divider slides</a:t>
            </a:r>
            <a:endParaRPr lang="en-US" dirty="0"/>
          </a:p>
        </p:txBody>
      </p:sp>
      <p:sp>
        <p:nvSpPr>
          <p:cNvPr id="15" name="Content Placeholder 14">
            <a:extLst>
              <a:ext uri="{FF2B5EF4-FFF2-40B4-BE49-F238E27FC236}">
                <a16:creationId xmlns:a16="http://schemas.microsoft.com/office/drawing/2014/main" id="{EDE9452D-ADB1-9849-8ACB-2F48D9C1D68E}"/>
              </a:ext>
            </a:extLst>
          </p:cNvPr>
          <p:cNvSpPr>
            <a:spLocks noGrp="1"/>
          </p:cNvSpPr>
          <p:nvPr>
            <p:ph sz="quarter" idx="15" hasCustomPrompt="1"/>
          </p:nvPr>
        </p:nvSpPr>
        <p:spPr>
          <a:xfrm>
            <a:off x="644525" y="4244960"/>
            <a:ext cx="4935518" cy="341632"/>
          </a:xfrm>
          <a:prstGeom prst="rect">
            <a:avLst/>
          </a:prstGeom>
        </p:spPr>
        <p:txBody>
          <a:bodyPr>
            <a:spAutoFit/>
          </a:bodyPr>
          <a:lstStyle>
            <a:lvl1pPr marL="0" indent="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3" name="Text Placeholder 2">
            <a:extLst>
              <a:ext uri="{FF2B5EF4-FFF2-40B4-BE49-F238E27FC236}">
                <a16:creationId xmlns:a16="http://schemas.microsoft.com/office/drawing/2014/main" id="{CDD28EAA-0140-0445-9FF5-41E52E6FFFFC}"/>
              </a:ext>
            </a:extLst>
          </p:cNvPr>
          <p:cNvSpPr>
            <a:spLocks noGrp="1"/>
          </p:cNvSpPr>
          <p:nvPr>
            <p:ph type="body" sz="quarter" idx="16" hasCustomPrompt="1"/>
          </p:nvPr>
        </p:nvSpPr>
        <p:spPr>
          <a:xfrm>
            <a:off x="644525" y="3603923"/>
            <a:ext cx="4935538" cy="590931"/>
          </a:xfrm>
          <a:prstGeom prst="rect">
            <a:avLst/>
          </a:prstGeom>
        </p:spPr>
        <p:txBody>
          <a:bodyPr>
            <a:spAutoFit/>
          </a:bodyPr>
          <a:lstStyle>
            <a:lvl1pPr marL="0" indent="0">
              <a:buNone/>
              <a:defRPr sz="3600" b="0" i="0">
                <a:solidFill>
                  <a:srgbClr val="005DAA"/>
                </a:solidFill>
                <a:latin typeface="Franklin Gothic Medium Cond" panose="020B0606030402020204" pitchFamily="34" charset="0"/>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Heading</a:t>
            </a:r>
          </a:p>
        </p:txBody>
      </p:sp>
    </p:spTree>
    <p:extLst>
      <p:ext uri="{BB962C8B-B14F-4D97-AF65-F5344CB8AC3E}">
        <p14:creationId xmlns:p14="http://schemas.microsoft.com/office/powerpoint/2010/main" val="267923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 Subhead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p:nvPr>
        </p:nvSpPr>
        <p:spPr>
          <a:xfrm>
            <a:off x="933860" y="1255363"/>
            <a:ext cx="7218738"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6015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 Subhead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Content Placeholder 14">
            <a:extLst>
              <a:ext uri="{FF2B5EF4-FFF2-40B4-BE49-F238E27FC236}">
                <a16:creationId xmlns:a16="http://schemas.microsoft.com/office/drawing/2014/main" id="{FFB15CE1-E126-DC43-AC27-E349897CFC77}"/>
              </a:ext>
            </a:extLst>
          </p:cNvPr>
          <p:cNvSpPr>
            <a:spLocks noGrp="1"/>
          </p:cNvSpPr>
          <p:nvPr>
            <p:ph sz="quarter" idx="15" hasCustomPrompt="1"/>
          </p:nvPr>
        </p:nvSpPr>
        <p:spPr>
          <a:xfrm>
            <a:off x="933858" y="922538"/>
            <a:ext cx="7218739"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B648AB93-5F05-0744-BE4D-53D28D6E698F}"/>
              </a:ext>
            </a:extLst>
          </p:cNvPr>
          <p:cNvSpPr>
            <a:spLocks noGrp="1"/>
          </p:cNvSpPr>
          <p:nvPr>
            <p:ph type="body" sz="quarter" idx="14" hasCustomPrompt="1"/>
          </p:nvPr>
        </p:nvSpPr>
        <p:spPr>
          <a:xfrm>
            <a:off x="933860" y="1634507"/>
            <a:ext cx="7218738"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05CB271C-D162-CF44-B14C-6C6B06D87B11}"/>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4674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1" y="1279050"/>
            <a:ext cx="3626533" cy="484393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26715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Picture no bulle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3535797"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hasCustomPrompt="1"/>
          </p:nvPr>
        </p:nvSpPr>
        <p:spPr>
          <a:xfrm>
            <a:off x="936841" y="1279050"/>
            <a:ext cx="3626533" cy="484393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484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 Subhead pictur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AD3561-655E-CD40-9CDD-824690769F74}"/>
              </a:ext>
            </a:extLst>
          </p:cNvPr>
          <p:cNvSpPr/>
          <p:nvPr userDrawn="1"/>
        </p:nvSpPr>
        <p:spPr>
          <a:xfrm>
            <a:off x="6521116"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3551298"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925620" y="922538"/>
            <a:ext cx="3653255"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8" name="Text Placeholder 2">
            <a:extLst>
              <a:ext uri="{FF2B5EF4-FFF2-40B4-BE49-F238E27FC236}">
                <a16:creationId xmlns:a16="http://schemas.microsoft.com/office/drawing/2014/main" id="{B69072EA-D341-4E49-9504-D70966245D72}"/>
              </a:ext>
            </a:extLst>
          </p:cNvPr>
          <p:cNvSpPr>
            <a:spLocks noGrp="1"/>
          </p:cNvSpPr>
          <p:nvPr>
            <p:ph type="body" sz="quarter" idx="14"/>
          </p:nvPr>
        </p:nvSpPr>
        <p:spPr>
          <a:xfrm>
            <a:off x="933860" y="1365968"/>
            <a:ext cx="3645015" cy="4757020"/>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Slide Number Placeholder 2">
            <a:extLst>
              <a:ext uri="{FF2B5EF4-FFF2-40B4-BE49-F238E27FC236}">
                <a16:creationId xmlns:a16="http://schemas.microsoft.com/office/drawing/2014/main" id="{C1A3C0E7-EE42-474F-B816-4940A106699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1" name="Picture Placeholder 2"/>
          <p:cNvSpPr>
            <a:spLocks noGrp="1"/>
          </p:cNvSpPr>
          <p:nvPr>
            <p:ph type="pic" sz="quarter" idx="16" hasCustomPrompt="1"/>
          </p:nvPr>
        </p:nvSpPr>
        <p:spPr>
          <a:xfrm>
            <a:off x="4730750" y="508958"/>
            <a:ext cx="3848100" cy="5614030"/>
          </a:xfrm>
          <a:solidFill>
            <a:schemeClr val="bg1">
              <a:lumMod val="85000"/>
            </a:schemeClr>
          </a:solidFill>
        </p:spPr>
        <p:txBody>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a:lvl1pPr>
          </a:lstStyle>
          <a:p>
            <a:r>
              <a:rPr lang="en-US" dirty="0" smtClean="0"/>
              <a:t>Click picture icon -&gt;       F drive-&gt;Z System Tools -&gt;Presentation Images   -&gt;4. Content slides</a:t>
            </a:r>
          </a:p>
          <a:p>
            <a:r>
              <a:rPr lang="en-US" dirty="0" smtClean="0"/>
              <a:t> </a:t>
            </a:r>
          </a:p>
          <a:p>
            <a:endParaRPr lang="en-US" dirty="0"/>
          </a:p>
        </p:txBody>
      </p:sp>
    </p:spTree>
    <p:extLst>
      <p:ext uri="{BB962C8B-B14F-4D97-AF65-F5344CB8AC3E}">
        <p14:creationId xmlns:p14="http://schemas.microsoft.com/office/powerpoint/2010/main" val="4468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Side Blue Bar Hal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EAB978-E9DF-374D-B525-B634B809E1A2}"/>
              </a:ext>
            </a:extLst>
          </p:cNvPr>
          <p:cNvSpPr/>
          <p:nvPr userDrawn="1"/>
        </p:nvSpPr>
        <p:spPr>
          <a:xfrm>
            <a:off x="4732108" y="256"/>
            <a:ext cx="4411892"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7" y="448045"/>
            <a:ext cx="5040299"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7" name="직사각형 2">
            <a:extLst>
              <a:ext uri="{FF2B5EF4-FFF2-40B4-BE49-F238E27FC236}">
                <a16:creationId xmlns:a16="http://schemas.microsoft.com/office/drawing/2014/main" id="{914CD325-5238-F649-9012-DE194D043804}"/>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29DA5505-3D2A-7847-AF6E-DB45273E5B40}"/>
              </a:ext>
            </a:extLst>
          </p:cNvPr>
          <p:cNvSpPr>
            <a:spLocks noGrp="1"/>
          </p:cNvSpPr>
          <p:nvPr>
            <p:ph type="body" sz="quarter" idx="14"/>
          </p:nvPr>
        </p:nvSpPr>
        <p:spPr>
          <a:xfrm>
            <a:off x="936840" y="1201411"/>
            <a:ext cx="3479885" cy="502282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2">
            <a:extLst>
              <a:ext uri="{FF2B5EF4-FFF2-40B4-BE49-F238E27FC236}">
                <a16:creationId xmlns:a16="http://schemas.microsoft.com/office/drawing/2014/main" id="{4BDD618E-E73E-414F-ABD5-610005E62C9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0" name="Text Placeholder 2">
            <a:extLst>
              <a:ext uri="{FF2B5EF4-FFF2-40B4-BE49-F238E27FC236}">
                <a16:creationId xmlns:a16="http://schemas.microsoft.com/office/drawing/2014/main" id="{29DA5505-3D2A-7847-AF6E-DB45273E5B40}"/>
              </a:ext>
            </a:extLst>
          </p:cNvPr>
          <p:cNvSpPr>
            <a:spLocks noGrp="1"/>
          </p:cNvSpPr>
          <p:nvPr>
            <p:ph type="body" sz="quarter" idx="15"/>
          </p:nvPr>
        </p:nvSpPr>
        <p:spPr>
          <a:xfrm>
            <a:off x="5145601" y="1201411"/>
            <a:ext cx="3567078" cy="5022828"/>
          </a:xfrm>
          <a:prstGeom prst="rect">
            <a:avLst/>
          </a:prstGeom>
        </p:spPr>
        <p:txBody>
          <a:bodyPr>
            <a:noAutofit/>
          </a:bodyPr>
          <a:lstStyle>
            <a:lvl1pPr marL="228600" indent="-228600" latinLnBrk="0">
              <a:buClr>
                <a:schemeClr val="bg1"/>
              </a:buClr>
              <a:buFont typeface="Wingdings" pitchFamily="2" charset="2"/>
              <a:buChar char="§"/>
              <a:defRPr sz="1600">
                <a:solidFill>
                  <a:schemeClr val="bg1"/>
                </a:solidFill>
                <a:latin typeface="Franklin Gothic Book" panose="020B0503020102020204" pitchFamily="34" charset="0"/>
              </a:defRPr>
            </a:lvl1pPr>
            <a:lvl2pPr marL="685800" indent="-228600" latinLnBrk="0">
              <a:buClr>
                <a:schemeClr val="bg1"/>
              </a:buClr>
              <a:buSzPct val="50000"/>
              <a:buFont typeface="Wingdings" pitchFamily="2" charset="2"/>
              <a:buChar char="q"/>
              <a:defRPr sz="1400">
                <a:solidFill>
                  <a:schemeClr val="bg1"/>
                </a:solidFill>
                <a:latin typeface="Franklin Gothic Book" panose="020B0503020102020204" pitchFamily="34" charset="0"/>
              </a:defRPr>
            </a:lvl2pPr>
            <a:lvl3pPr marL="1143000" indent="-228600" latinLnBrk="0">
              <a:buClr>
                <a:schemeClr val="bg1"/>
              </a:buClr>
              <a:buSzPct val="105000"/>
              <a:buFont typeface="Arial" panose="020B0604020202020204" pitchFamily="34" charset="0"/>
              <a:buChar char="•"/>
              <a:defRPr sz="1400">
                <a:solidFill>
                  <a:schemeClr val="bg1"/>
                </a:solidFill>
                <a:latin typeface="Franklin Gothic Book" panose="020B0503020102020204" pitchFamily="34" charset="0"/>
              </a:defRPr>
            </a:lvl3pPr>
            <a:lvl4pPr marL="1600200" indent="-228600" latinLnBrk="0">
              <a:buClr>
                <a:schemeClr val="bg1"/>
              </a:buClr>
              <a:buSzPct val="60000"/>
              <a:buFont typeface="Courier New" panose="02070309020205020404" pitchFamily="49" charset="0"/>
              <a:buChar char="o"/>
              <a:defRPr sz="1400">
                <a:solidFill>
                  <a:schemeClr val="bg1"/>
                </a:solidFill>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79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p:nvPr>
        </p:nvSpPr>
        <p:spPr>
          <a:xfrm>
            <a:off x="5044384" y="1213060"/>
            <a:ext cx="3954974"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21611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 Picture w. no bullets">
    <p:spTree>
      <p:nvGrpSpPr>
        <p:cNvPr id="1" name=""/>
        <p:cNvGrpSpPr/>
        <p:nvPr/>
      </p:nvGrpSpPr>
      <p:grpSpPr>
        <a:xfrm>
          <a:off x="0" y="0"/>
          <a:ext cx="0" cy="0"/>
          <a:chOff x="0" y="0"/>
          <a:chExt cx="0" cy="0"/>
        </a:xfrm>
      </p:grpSpPr>
      <p:sp>
        <p:nvSpPr>
          <p:cNvPr id="9" name="직사각형 2">
            <a:extLst>
              <a:ext uri="{FF2B5EF4-FFF2-40B4-BE49-F238E27FC236}">
                <a16:creationId xmlns:a16="http://schemas.microsoft.com/office/drawing/2014/main" id="{12E80C60-184B-CE4D-935B-1603C45DD835}"/>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Rectangle 7">
            <a:extLst>
              <a:ext uri="{FF2B5EF4-FFF2-40B4-BE49-F238E27FC236}">
                <a16:creationId xmlns:a16="http://schemas.microsoft.com/office/drawing/2014/main" id="{3C42F9F2-590A-7F4E-A58B-B0EFB209AE9E}"/>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0" name="직사각형 2">
            <a:extLst>
              <a:ext uri="{FF2B5EF4-FFF2-40B4-BE49-F238E27FC236}">
                <a16:creationId xmlns:a16="http://schemas.microsoft.com/office/drawing/2014/main" id="{696FF8FD-87D0-644F-BC7B-680CB00A7BFC}"/>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3" name="텍스트 개체 틀 9">
            <a:extLst>
              <a:ext uri="{FF2B5EF4-FFF2-40B4-BE49-F238E27FC236}">
                <a16:creationId xmlns:a16="http://schemas.microsoft.com/office/drawing/2014/main" id="{58975F20-0924-5C4B-A7A7-8BC4AE49CCB3}"/>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5" name="직사각형 2">
            <a:extLst>
              <a:ext uri="{FF2B5EF4-FFF2-40B4-BE49-F238E27FC236}">
                <a16:creationId xmlns:a16="http://schemas.microsoft.com/office/drawing/2014/main" id="{FB272B41-8956-A041-B205-27FAAFF7818A}"/>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Text Placeholder 2">
            <a:extLst>
              <a:ext uri="{FF2B5EF4-FFF2-40B4-BE49-F238E27FC236}">
                <a16:creationId xmlns:a16="http://schemas.microsoft.com/office/drawing/2014/main" id="{C7A0ED39-7A53-6D40-9366-C546DB982F16}"/>
              </a:ext>
            </a:extLst>
          </p:cNvPr>
          <p:cNvSpPr>
            <a:spLocks noGrp="1"/>
          </p:cNvSpPr>
          <p:nvPr>
            <p:ph type="body" sz="quarter" idx="14" hasCustomPrompt="1"/>
          </p:nvPr>
        </p:nvSpPr>
        <p:spPr>
          <a:xfrm>
            <a:off x="5044384" y="1213060"/>
            <a:ext cx="3954974"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4" name="Slide Number Placeholder 2">
            <a:extLst>
              <a:ext uri="{FF2B5EF4-FFF2-40B4-BE49-F238E27FC236}">
                <a16:creationId xmlns:a16="http://schemas.microsoft.com/office/drawing/2014/main" id="{6C6F2A29-4FD5-FA42-ABBF-061D07212F0A}"/>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Picture Placeholder 2"/>
          <p:cNvSpPr>
            <a:spLocks noGrp="1"/>
          </p:cNvSpPr>
          <p:nvPr>
            <p:ph type="pic" sz="quarter" idx="15"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37615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 Subhead Picture">
    <p:spTree>
      <p:nvGrpSpPr>
        <p:cNvPr id="1" name=""/>
        <p:cNvGrpSpPr/>
        <p:nvPr/>
      </p:nvGrpSpPr>
      <p:grpSpPr>
        <a:xfrm>
          <a:off x="0" y="0"/>
          <a:ext cx="0" cy="0"/>
          <a:chOff x="0" y="0"/>
          <a:chExt cx="0" cy="0"/>
        </a:xfrm>
      </p:grpSpPr>
      <p:sp>
        <p:nvSpPr>
          <p:cNvPr id="14" name="직사각형 2">
            <a:extLst>
              <a:ext uri="{FF2B5EF4-FFF2-40B4-BE49-F238E27FC236}">
                <a16:creationId xmlns:a16="http://schemas.microsoft.com/office/drawing/2014/main" id="{F9419A2D-636A-0F42-B75E-5E954DE0923B}"/>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5" name="Content Placeholder 14">
            <a:extLst>
              <a:ext uri="{FF2B5EF4-FFF2-40B4-BE49-F238E27FC236}">
                <a16:creationId xmlns:a16="http://schemas.microsoft.com/office/drawing/2014/main" id="{375345FD-8355-2848-853A-A793DC4AFC05}"/>
              </a:ext>
            </a:extLst>
          </p:cNvPr>
          <p:cNvSpPr>
            <a:spLocks noGrp="1"/>
          </p:cNvSpPr>
          <p:nvPr>
            <p:ph sz="quarter" idx="15" hasCustomPrompt="1"/>
          </p:nvPr>
        </p:nvSpPr>
        <p:spPr>
          <a:xfrm>
            <a:off x="5057344" y="922538"/>
            <a:ext cx="3918660"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10" name="Rectangle 9">
            <a:extLst>
              <a:ext uri="{FF2B5EF4-FFF2-40B4-BE49-F238E27FC236}">
                <a16:creationId xmlns:a16="http://schemas.microsoft.com/office/drawing/2014/main" id="{4822DFA6-A09F-DA4B-B6EB-A67207117A51}"/>
              </a:ext>
            </a:extLst>
          </p:cNvPr>
          <p:cNvSpPr/>
          <p:nvPr userDrawn="1"/>
        </p:nvSpPr>
        <p:spPr>
          <a:xfrm>
            <a:off x="0" y="0"/>
            <a:ext cx="262288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텍스트 개체 틀 9">
            <a:extLst>
              <a:ext uri="{FF2B5EF4-FFF2-40B4-BE49-F238E27FC236}">
                <a16:creationId xmlns:a16="http://schemas.microsoft.com/office/drawing/2014/main" id="{F87894C2-941E-A84C-942E-ED7528A5151A}"/>
              </a:ext>
            </a:extLst>
          </p:cNvPr>
          <p:cNvSpPr>
            <a:spLocks noGrp="1"/>
          </p:cNvSpPr>
          <p:nvPr>
            <p:ph type="body" sz="quarter" idx="13" hasCustomPrompt="1"/>
          </p:nvPr>
        </p:nvSpPr>
        <p:spPr>
          <a:xfrm>
            <a:off x="5145273" y="448045"/>
            <a:ext cx="3834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8" name="직사각형 2">
            <a:extLst>
              <a:ext uri="{FF2B5EF4-FFF2-40B4-BE49-F238E27FC236}">
                <a16:creationId xmlns:a16="http://schemas.microsoft.com/office/drawing/2014/main" id="{B325B030-B7B2-F64F-B398-B37F5195C471}"/>
              </a:ext>
            </a:extLst>
          </p:cNvPr>
          <p:cNvSpPr/>
          <p:nvPr userDrawn="1"/>
        </p:nvSpPr>
        <p:spPr>
          <a:xfrm>
            <a:off x="4765877" y="577674"/>
            <a:ext cx="310127"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7" name="Text Placeholder 2">
            <a:extLst>
              <a:ext uri="{FF2B5EF4-FFF2-40B4-BE49-F238E27FC236}">
                <a16:creationId xmlns:a16="http://schemas.microsoft.com/office/drawing/2014/main" id="{9514199D-1D6B-B74F-9BA5-059F8C8DAD64}"/>
              </a:ext>
            </a:extLst>
          </p:cNvPr>
          <p:cNvSpPr>
            <a:spLocks noGrp="1"/>
          </p:cNvSpPr>
          <p:nvPr>
            <p:ph type="body" sz="quarter" idx="14"/>
          </p:nvPr>
        </p:nvSpPr>
        <p:spPr>
          <a:xfrm>
            <a:off x="5057344" y="1455251"/>
            <a:ext cx="3918660" cy="480585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89CFAD28-0D17-7D49-BB58-A9EB635FBE19}"/>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16" name="Picture Placeholder 2"/>
          <p:cNvSpPr>
            <a:spLocks noGrp="1"/>
          </p:cNvSpPr>
          <p:nvPr>
            <p:ph type="pic" sz="quarter" idx="16" hasCustomPrompt="1"/>
          </p:nvPr>
        </p:nvSpPr>
        <p:spPr>
          <a:xfrm>
            <a:off x="681038" y="577850"/>
            <a:ext cx="3843337" cy="5665788"/>
          </a:xfrm>
          <a:solidFill>
            <a:schemeClr val="bg1">
              <a:lumMod val="85000"/>
            </a:schemeClr>
          </a:solidFill>
        </p:spPr>
        <p:txBody>
          <a:bodyPr>
            <a:normAutofit/>
          </a:bodyPr>
          <a:lstStyle>
            <a:lvl1pPr marL="0" marR="0" indent="0" algn="l" defTabSz="914400" rtl="0" eaLnBrk="1" fontAlgn="auto" latinLnBrk="0" hangingPunct="1">
              <a:lnSpc>
                <a:spcPct val="90000"/>
              </a:lnSpc>
              <a:spcBef>
                <a:spcPts val="1000"/>
              </a:spcBef>
              <a:spcAft>
                <a:spcPts val="0"/>
              </a:spcAft>
              <a:buClr>
                <a:srgbClr val="005DAA"/>
              </a:buClr>
              <a:buSzTx/>
              <a:buFont typeface="Arial" panose="020B0604020202020204" pitchFamily="34" charset="0"/>
              <a:buNone/>
              <a:tabLst/>
              <a:defRPr sz="2800" baseline="0"/>
            </a:lvl1pPr>
          </a:lstStyle>
          <a:p>
            <a:r>
              <a:rPr lang="en-US" dirty="0" smtClean="0"/>
              <a:t>Click picture icon -&gt;       F drive-&gt;Z System Tools -&gt;Presentation Images   -&gt;4. Content slides</a:t>
            </a:r>
          </a:p>
        </p:txBody>
      </p:sp>
    </p:spTree>
    <p:extLst>
      <p:ext uri="{BB962C8B-B14F-4D97-AF65-F5344CB8AC3E}">
        <p14:creationId xmlns:p14="http://schemas.microsoft.com/office/powerpoint/2010/main" val="227886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
        <p:nvSpPr>
          <p:cNvPr id="3" name="TextBox 2"/>
          <p:cNvSpPr txBox="1"/>
          <p:nvPr userDrawn="1"/>
        </p:nvSpPr>
        <p:spPr>
          <a:xfrm>
            <a:off x="691376" y="1152293"/>
            <a:ext cx="7597697" cy="4497658"/>
          </a:xfrm>
          <a:prstGeom prst="rect">
            <a:avLst/>
          </a:prstGeom>
        </p:spPr>
        <p:txBody>
          <a:bodyPr wrap="square" rtlCol="0">
            <a:noAutofit/>
          </a:bodyPr>
          <a:lstStyle/>
          <a:p>
            <a:pPr defTabSz="914400"/>
            <a:endParaRPr lang="en-US" sz="1600" dirty="0" smtClean="0">
              <a:solidFill>
                <a:prstClr val="black"/>
              </a:solidFill>
            </a:endParaRPr>
          </a:p>
        </p:txBody>
      </p:sp>
      <p:sp>
        <p:nvSpPr>
          <p:cNvPr id="4" name="TextBox 3"/>
          <p:cNvSpPr txBox="1"/>
          <p:nvPr userDrawn="1"/>
        </p:nvSpPr>
        <p:spPr>
          <a:xfrm>
            <a:off x="691376" y="1003609"/>
            <a:ext cx="7969161" cy="5203903"/>
          </a:xfrm>
          <a:prstGeom prst="rect">
            <a:avLst/>
          </a:prstGeom>
        </p:spPr>
        <p:txBody>
          <a:bodyPr wrap="square" rtlCol="0">
            <a:noAutofit/>
          </a:bodyPr>
          <a:lstStyle/>
          <a:p>
            <a:pPr defTabSz="914400"/>
            <a:r>
              <a:rPr lang="en-US" sz="1600" dirty="0" smtClean="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 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Tree>
    <p:extLst>
      <p:ext uri="{BB962C8B-B14F-4D97-AF65-F5344CB8AC3E}">
        <p14:creationId xmlns:p14="http://schemas.microsoft.com/office/powerpoint/2010/main" val="25568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p:nvPr>
        </p:nvSpPr>
        <p:spPr>
          <a:xfrm>
            <a:off x="936840" y="1038386"/>
            <a:ext cx="7708561" cy="5028532"/>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0870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nam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508"/>
            <a:ext cx="7073865" cy="6864135"/>
          </a:xfrm>
          <a:prstGeom prst="rect">
            <a:avLst/>
          </a:prstGeom>
        </p:spPr>
      </p:pic>
      <p:sp>
        <p:nvSpPr>
          <p:cNvPr id="9" name="텍스트 개체 틀 9"/>
          <p:cNvSpPr>
            <a:spLocks noGrp="1"/>
          </p:cNvSpPr>
          <p:nvPr>
            <p:ph type="body" sz="quarter" idx="13" hasCustomPrompt="1"/>
          </p:nvPr>
        </p:nvSpPr>
        <p:spPr>
          <a:xfrm>
            <a:off x="5541747" y="3525819"/>
            <a:ext cx="3064237" cy="738664"/>
          </a:xfrm>
          <a:prstGeom prst="rect">
            <a:avLst/>
          </a:prstGeom>
        </p:spPr>
        <p:txBody>
          <a:bodyPr wrap="none" lIns="0" tIns="0" rIns="0" bIns="0">
            <a:spAutoFit/>
          </a:bodyPr>
          <a:lstStyle>
            <a:lvl1pPr marL="0" indent="0" algn="r">
              <a:lnSpc>
                <a:spcPct val="100000"/>
              </a:lnSpc>
              <a:spcBef>
                <a:spcPts val="0"/>
              </a:spcBef>
              <a:buNone/>
              <a:defRPr sz="4800" b="0" i="0" baseline="0">
                <a:solidFill>
                  <a:schemeClr val="bg1"/>
                </a:solidFill>
                <a:effectLst/>
                <a:latin typeface="Franklin Gothic Book Regular"/>
                <a:cs typeface="Tahoma" panose="020B0604030504040204" pitchFamily="34" charset="0"/>
              </a:defRPr>
            </a:lvl1pPr>
          </a:lstStyle>
          <a:p>
            <a:pPr lvl="0"/>
            <a:r>
              <a:rPr lang="en-US" altLang="ko-KR" dirty="0"/>
              <a:t>THANK YOU</a:t>
            </a:r>
            <a:endParaRPr lang="ko-KR" altLang="en-US" dirty="0"/>
          </a:p>
        </p:txBody>
      </p:sp>
      <p:sp>
        <p:nvSpPr>
          <p:cNvPr id="11" name="Rectangle 10">
            <a:extLst>
              <a:ext uri="{FF2B5EF4-FFF2-40B4-BE49-F238E27FC236}">
                <a16:creationId xmlns:a16="http://schemas.microsoft.com/office/drawing/2014/main" id="{9EC8AC38-EDC4-5F40-B412-CCF751CE1C9E}"/>
              </a:ext>
            </a:extLst>
          </p:cNvPr>
          <p:cNvSpPr/>
          <p:nvPr userDrawn="1"/>
        </p:nvSpPr>
        <p:spPr>
          <a:xfrm>
            <a:off x="1849740" y="6980"/>
            <a:ext cx="7294260"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2" name="Rectangle 3">
            <a:extLst>
              <a:ext uri="{FF2B5EF4-FFF2-40B4-BE49-F238E27FC236}">
                <a16:creationId xmlns:a16="http://schemas.microsoft.com/office/drawing/2014/main" id="{FB819495-0EEF-494A-8B39-920698C14E4D}"/>
              </a:ext>
            </a:extLst>
          </p:cNvPr>
          <p:cNvSpPr txBox="1">
            <a:spLocks noChangeArrowheads="1"/>
          </p:cNvSpPr>
          <p:nvPr userDrawn="1"/>
        </p:nvSpPr>
        <p:spPr bwMode="auto">
          <a:xfrm>
            <a:off x="2602200" y="2596412"/>
            <a:ext cx="3673485" cy="664797"/>
          </a:xfrm>
          <a:prstGeom prst="rect">
            <a:avLst/>
          </a:prstGeom>
          <a:noFill/>
          <a:extLst/>
        </p:spPr>
        <p:txBody>
          <a:bodyPr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itchFamily="34" charset="0"/>
                <a:ea typeface="Tahoma" pitchFamily="34" charset="0"/>
                <a:cs typeface="Tahoma" pitchFamily="34" charset="0"/>
              </a:defRPr>
            </a:lvl1pPr>
          </a:lstStyle>
          <a:p>
            <a:pPr algn="l" defTabSz="914400">
              <a:lnSpc>
                <a:spcPct val="90000"/>
              </a:lnSpc>
            </a:pPr>
            <a:r>
              <a:rPr lang="en-US" altLang="ko-KR" sz="4800" b="0" dirty="0">
                <a:solidFill>
                  <a:prstClr val="white"/>
                </a:solidFill>
                <a:effectLst/>
                <a:latin typeface="Franklin Gothic Medium Cond" panose="020B0606030402020204" pitchFamily="34" charset="0"/>
                <a:cs typeface="MV Boli" panose="02000500030200090000" pitchFamily="2" charset="0"/>
              </a:rPr>
              <a:t>THANK YOU</a:t>
            </a:r>
          </a:p>
        </p:txBody>
      </p:sp>
      <p:pic>
        <p:nvPicPr>
          <p:cNvPr id="10" name="Picture 9">
            <a:extLst>
              <a:ext uri="{FF2B5EF4-FFF2-40B4-BE49-F238E27FC236}">
                <a16:creationId xmlns:a16="http://schemas.microsoft.com/office/drawing/2014/main" id="{690634DB-F87E-E146-AE63-DD43D64E7A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7627" y="5490278"/>
            <a:ext cx="874486" cy="874486"/>
          </a:xfrm>
          <a:prstGeom prst="rect">
            <a:avLst/>
          </a:prstGeom>
        </p:spPr>
      </p:pic>
      <p:sp>
        <p:nvSpPr>
          <p:cNvPr id="18" name="직사각형 2">
            <a:extLst>
              <a:ext uri="{FF2B5EF4-FFF2-40B4-BE49-F238E27FC236}">
                <a16:creationId xmlns:a16="http://schemas.microsoft.com/office/drawing/2014/main" id="{DDE452A0-2215-D34E-A55E-FCE1DAD41557}"/>
              </a:ext>
            </a:extLst>
          </p:cNvPr>
          <p:cNvSpPr/>
          <p:nvPr userDrawn="1"/>
        </p:nvSpPr>
        <p:spPr>
          <a:xfrm>
            <a:off x="2579686" y="3285663"/>
            <a:ext cx="995423" cy="570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Text Placeholder 3">
            <a:extLst>
              <a:ext uri="{FF2B5EF4-FFF2-40B4-BE49-F238E27FC236}">
                <a16:creationId xmlns:a16="http://schemas.microsoft.com/office/drawing/2014/main" id="{264FBC46-8A18-864C-947E-1406E39FC3E5}"/>
              </a:ext>
            </a:extLst>
          </p:cNvPr>
          <p:cNvSpPr>
            <a:spLocks noGrp="1"/>
          </p:cNvSpPr>
          <p:nvPr>
            <p:ph type="body" sz="quarter" idx="14" hasCustomPrompt="1"/>
          </p:nvPr>
        </p:nvSpPr>
        <p:spPr>
          <a:xfrm>
            <a:off x="2478613" y="3406753"/>
            <a:ext cx="3972674" cy="341632"/>
          </a:xfrm>
          <a:prstGeom prst="rect">
            <a:avLst/>
          </a:prstGeom>
        </p:spPr>
        <p:txBody>
          <a:bodyPr>
            <a:spAutoFit/>
          </a:bodyPr>
          <a:lstStyle>
            <a:lvl1pPr marL="0" indent="0">
              <a:buNone/>
              <a:defRPr sz="1800">
                <a:solidFill>
                  <a:schemeClr val="bg1"/>
                </a:solidFill>
                <a:latin typeface="Franklin Gothic Book" panose="020B0503020102020204" pitchFamily="34" charset="0"/>
              </a:defRPr>
            </a:lvl1pPr>
          </a:lstStyle>
          <a:p>
            <a:pPr lvl="0"/>
            <a:r>
              <a:rPr lang="en-US" dirty="0"/>
              <a:t>Questions? Comments?</a:t>
            </a:r>
          </a:p>
        </p:txBody>
      </p:sp>
    </p:spTree>
    <p:extLst>
      <p:ext uri="{BB962C8B-B14F-4D97-AF65-F5344CB8AC3E}">
        <p14:creationId xmlns:p14="http://schemas.microsoft.com/office/powerpoint/2010/main" val="122797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no bullets">
    <p:spTree>
      <p:nvGrpSpPr>
        <p:cNvPr id="1" name=""/>
        <p:cNvGrpSpPr/>
        <p:nvPr/>
      </p:nvGrpSpPr>
      <p:grpSpPr>
        <a:xfrm>
          <a:off x="0" y="0"/>
          <a:ext cx="0" cy="0"/>
          <a:chOff x="0" y="0"/>
          <a:chExt cx="0" cy="0"/>
        </a:xfrm>
      </p:grpSpPr>
      <p:sp>
        <p:nvSpPr>
          <p:cNvPr id="7" name="직사각형 2">
            <a:extLst>
              <a:ext uri="{FF2B5EF4-FFF2-40B4-BE49-F238E27FC236}">
                <a16:creationId xmlns:a16="http://schemas.microsoft.com/office/drawing/2014/main" id="{7214C135-D08C-B342-BBFB-FC50ECBF225E}"/>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8" name="Text Placeholder 2">
            <a:extLst>
              <a:ext uri="{FF2B5EF4-FFF2-40B4-BE49-F238E27FC236}">
                <a16:creationId xmlns:a16="http://schemas.microsoft.com/office/drawing/2014/main" id="{96E3B9D1-657E-1E46-8F6A-E1653DE55627}"/>
              </a:ext>
            </a:extLst>
          </p:cNvPr>
          <p:cNvSpPr>
            <a:spLocks noGrp="1"/>
          </p:cNvSpPr>
          <p:nvPr>
            <p:ph type="body" sz="quarter" idx="14" hasCustomPrompt="1"/>
          </p:nvPr>
        </p:nvSpPr>
        <p:spPr>
          <a:xfrm>
            <a:off x="936840" y="1253972"/>
            <a:ext cx="7708561" cy="5028532"/>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2" name="Slide Number Placeholder 2">
            <a:extLst>
              <a:ext uri="{FF2B5EF4-FFF2-40B4-BE49-F238E27FC236}">
                <a16:creationId xmlns:a16="http://schemas.microsoft.com/office/drawing/2014/main" id="{69BD02F3-BB78-2248-98B1-AA36F2E518B6}"/>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35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ubhead">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p:nvPr>
        </p:nvSpPr>
        <p:spPr>
          <a:xfrm>
            <a:off x="933859" y="1255363"/>
            <a:ext cx="7708367" cy="4813601"/>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0618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Subhead no bullets">
    <p:spTree>
      <p:nvGrpSpPr>
        <p:cNvPr id="1" name=""/>
        <p:cNvGrpSpPr/>
        <p:nvPr/>
      </p:nvGrpSpPr>
      <p:grpSpPr>
        <a:xfrm>
          <a:off x="0" y="0"/>
          <a:ext cx="0" cy="0"/>
          <a:chOff x="0" y="0"/>
          <a:chExt cx="0" cy="0"/>
        </a:xfrm>
      </p:grpSpPr>
      <p:sp>
        <p:nvSpPr>
          <p:cNvPr id="8" name="직사각형 2">
            <a:extLst>
              <a:ext uri="{FF2B5EF4-FFF2-40B4-BE49-F238E27FC236}">
                <a16:creationId xmlns:a16="http://schemas.microsoft.com/office/drawing/2014/main" id="{5A453259-0B2D-3443-8AEB-D70FC230C0E8}"/>
              </a:ext>
            </a:extLst>
          </p:cNvPr>
          <p:cNvSpPr/>
          <p:nvPr userDrawn="1"/>
        </p:nvSpPr>
        <p:spPr>
          <a:xfrm>
            <a:off x="8701942" y="6413755"/>
            <a:ext cx="312522" cy="311419"/>
          </a:xfrm>
          <a:prstGeom prst="rect">
            <a:avLst/>
          </a:prstGeom>
          <a:solidFill>
            <a:srgbClr val="1DA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0" name="텍스트 개체 틀 9"/>
          <p:cNvSpPr>
            <a:spLocks noGrp="1"/>
          </p:cNvSpPr>
          <p:nvPr userDrawn="1">
            <p:ph type="body" sz="quarter" idx="13" hasCustomPrompt="1"/>
          </p:nvPr>
        </p:nvSpPr>
        <p:spPr>
          <a:xfrm>
            <a:off x="1027578" y="448045"/>
            <a:ext cx="7617823"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14" name="직사각형 2">
            <a:extLst>
              <a:ext uri="{FF2B5EF4-FFF2-40B4-BE49-F238E27FC236}">
                <a16:creationId xmlns:a16="http://schemas.microsoft.com/office/drawing/2014/main" id="{E0C35214-93C2-4B41-A7CF-220A594C2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7" name="Content Placeholder 14">
            <a:extLst>
              <a:ext uri="{FF2B5EF4-FFF2-40B4-BE49-F238E27FC236}">
                <a16:creationId xmlns:a16="http://schemas.microsoft.com/office/drawing/2014/main" id="{A56B6AF8-E28A-EE48-AE44-B009D472401C}"/>
              </a:ext>
            </a:extLst>
          </p:cNvPr>
          <p:cNvSpPr>
            <a:spLocks noGrp="1"/>
          </p:cNvSpPr>
          <p:nvPr>
            <p:ph sz="quarter" idx="15" hasCustomPrompt="1"/>
          </p:nvPr>
        </p:nvSpPr>
        <p:spPr>
          <a:xfrm>
            <a:off x="933858" y="922538"/>
            <a:ext cx="7708368" cy="341632"/>
          </a:xfrm>
          <a:prstGeom prst="rect">
            <a:avLst/>
          </a:prstGeom>
        </p:spPr>
        <p:txBody>
          <a:bodyPr>
            <a:spAutoFit/>
          </a:bodyPr>
          <a:lstStyle>
            <a:lvl1pPr marL="0" indent="0" latinLnBrk="0">
              <a:buNone/>
              <a:defRPr sz="1800">
                <a:solidFill>
                  <a:srgbClr val="768692"/>
                </a:solidFill>
                <a:latin typeface="Franklin Gothic Book" panose="020B0503020102020204" pitchFamily="34" charset="0"/>
              </a:defRPr>
            </a:lvl1pPr>
            <a:lvl2pPr marL="457200" indent="0">
              <a:buNone/>
              <a:defRPr>
                <a:solidFill>
                  <a:srgbClr val="768692"/>
                </a:solidFill>
                <a:latin typeface="Franklin Gothic Book" panose="020B0503020102020204" pitchFamily="34" charset="0"/>
              </a:defRPr>
            </a:lvl2pPr>
            <a:lvl3pPr marL="914400" indent="0">
              <a:buNone/>
              <a:defRPr>
                <a:solidFill>
                  <a:srgbClr val="768692"/>
                </a:solidFill>
                <a:latin typeface="Franklin Gothic Book" panose="020B0503020102020204" pitchFamily="34" charset="0"/>
              </a:defRPr>
            </a:lvl3pPr>
            <a:lvl4pPr marL="1371600" indent="0">
              <a:buNone/>
              <a:defRPr>
                <a:solidFill>
                  <a:srgbClr val="768692"/>
                </a:solidFill>
                <a:latin typeface="Franklin Gothic Book" panose="020B0503020102020204" pitchFamily="34" charset="0"/>
              </a:defRPr>
            </a:lvl4pPr>
            <a:lvl5pPr marL="1828800" indent="0">
              <a:buNone/>
              <a:defRPr>
                <a:solidFill>
                  <a:srgbClr val="768692"/>
                </a:solidFill>
                <a:latin typeface="Franklin Gothic Book" panose="020B0503020102020204" pitchFamily="34" charset="0"/>
              </a:defRPr>
            </a:lvl5pPr>
          </a:lstStyle>
          <a:p>
            <a:pPr lvl="0"/>
            <a:r>
              <a:rPr lang="en-US" dirty="0"/>
              <a:t>Subheading</a:t>
            </a:r>
          </a:p>
        </p:txBody>
      </p:sp>
      <p:sp>
        <p:nvSpPr>
          <p:cNvPr id="9" name="Text Placeholder 2">
            <a:extLst>
              <a:ext uri="{FF2B5EF4-FFF2-40B4-BE49-F238E27FC236}">
                <a16:creationId xmlns:a16="http://schemas.microsoft.com/office/drawing/2014/main" id="{F04EA1D0-39D2-9D45-A630-7C02780E61C5}"/>
              </a:ext>
            </a:extLst>
          </p:cNvPr>
          <p:cNvSpPr>
            <a:spLocks noGrp="1"/>
          </p:cNvSpPr>
          <p:nvPr>
            <p:ph type="body" sz="quarter" idx="14" hasCustomPrompt="1"/>
          </p:nvPr>
        </p:nvSpPr>
        <p:spPr>
          <a:xfrm>
            <a:off x="933859" y="1537861"/>
            <a:ext cx="7708367" cy="4813601"/>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smtClean="0"/>
              <a:t>Text</a:t>
            </a:r>
            <a:endParaRPr lang="en-US" dirty="0"/>
          </a:p>
        </p:txBody>
      </p:sp>
      <p:sp>
        <p:nvSpPr>
          <p:cNvPr id="15" name="Slide Number Placeholder 2">
            <a:extLst>
              <a:ext uri="{FF2B5EF4-FFF2-40B4-BE49-F238E27FC236}">
                <a16:creationId xmlns:a16="http://schemas.microsoft.com/office/drawing/2014/main" id="{20285A97-B771-1444-A439-2635000C594E}"/>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835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ide Blue 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038386"/>
            <a:ext cx="7207519" cy="5030578"/>
          </a:xfrm>
          <a:prstGeom prst="rect">
            <a:avLst/>
          </a:prstGeom>
        </p:spPr>
        <p:txBody>
          <a:bodyPr>
            <a:noAutofit/>
          </a:bodyPr>
          <a:lstStyle>
            <a:lvl1pPr marL="228600" indent="-228600" latinLnBrk="0">
              <a:buClr>
                <a:srgbClr val="005DAA"/>
              </a:buClr>
              <a:buFont typeface="Wingdings" pitchFamily="2" charset="2"/>
              <a:buChar char="§"/>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155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ide Blue Bar w. no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BC69CD-E6A9-764B-967E-2122D981BF2C}"/>
              </a:ext>
            </a:extLst>
          </p:cNvPr>
          <p:cNvSpPr/>
          <p:nvPr userDrawn="1"/>
        </p:nvSpPr>
        <p:spPr>
          <a:xfrm>
            <a:off x="8477956" y="0"/>
            <a:ext cx="666044" cy="6858000"/>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en-US" dirty="0">
              <a:solidFill>
                <a:prstClr val="white"/>
              </a:solidFill>
              <a:latin typeface="Franklin Gothic Book Regular"/>
            </a:endParaRPr>
          </a:p>
        </p:txBody>
      </p:sp>
      <p:sp>
        <p:nvSpPr>
          <p:cNvPr id="11" name="직사각형 2">
            <a:extLst>
              <a:ext uri="{FF2B5EF4-FFF2-40B4-BE49-F238E27FC236}">
                <a16:creationId xmlns:a16="http://schemas.microsoft.com/office/drawing/2014/main" id="{FA9B557F-0EA8-2843-85FD-8C220471080E}"/>
              </a:ext>
            </a:extLst>
          </p:cNvPr>
          <p:cNvSpPr/>
          <p:nvPr userDrawn="1"/>
        </p:nvSpPr>
        <p:spPr>
          <a:xfrm>
            <a:off x="8666152" y="6377698"/>
            <a:ext cx="312522" cy="31141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14" name="텍스트 개체 틀 9">
            <a:extLst>
              <a:ext uri="{FF2B5EF4-FFF2-40B4-BE49-F238E27FC236}">
                <a16:creationId xmlns:a16="http://schemas.microsoft.com/office/drawing/2014/main" id="{AA65871A-BE37-B248-9600-7F5CEE9A46E7}"/>
              </a:ext>
            </a:extLst>
          </p:cNvPr>
          <p:cNvSpPr>
            <a:spLocks noGrp="1"/>
          </p:cNvSpPr>
          <p:nvPr>
            <p:ph type="body" sz="quarter" idx="13" hasCustomPrompt="1"/>
          </p:nvPr>
        </p:nvSpPr>
        <p:spPr>
          <a:xfrm>
            <a:off x="1027578" y="448045"/>
            <a:ext cx="7116781" cy="553998"/>
          </a:xfrm>
          <a:prstGeom prst="rect">
            <a:avLst/>
          </a:prstGeom>
        </p:spPr>
        <p:txBody>
          <a:bodyPr wrap="square" lIns="0" tIns="0" rIns="0" bIns="0">
            <a:spAutoFit/>
          </a:bodyPr>
          <a:lstStyle>
            <a:lvl1pPr marL="0" indent="0" algn="l" latinLnBrk="0">
              <a:lnSpc>
                <a:spcPct val="100000"/>
              </a:lnSpc>
              <a:spcBef>
                <a:spcPts val="0"/>
              </a:spcBef>
              <a:buNone/>
              <a:defRPr sz="3600" b="0" i="0" baseline="0">
                <a:solidFill>
                  <a:schemeClr val="tx1"/>
                </a:solidFill>
                <a:effectLst/>
                <a:latin typeface="Franklin Gothic Medium Cond" panose="020B0606030402020204" pitchFamily="34" charset="0"/>
                <a:cs typeface="Tahoma" panose="020B0604030504040204" pitchFamily="34" charset="0"/>
              </a:defRPr>
            </a:lvl1pPr>
          </a:lstStyle>
          <a:p>
            <a:pPr lvl="0"/>
            <a:r>
              <a:rPr lang="en-US" altLang="ko-KR" dirty="0"/>
              <a:t>Slide Main Title</a:t>
            </a:r>
            <a:endParaRPr lang="ko-KR" altLang="en-US" dirty="0"/>
          </a:p>
        </p:txBody>
      </p:sp>
      <p:sp>
        <p:nvSpPr>
          <p:cNvPr id="7" name="직사각형 2">
            <a:extLst>
              <a:ext uri="{FF2B5EF4-FFF2-40B4-BE49-F238E27FC236}">
                <a16:creationId xmlns:a16="http://schemas.microsoft.com/office/drawing/2014/main" id="{79193F33-CFD3-F842-A203-DDCF61F6E41A}"/>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latinLnBrk="1"/>
            <a:endParaRPr lang="ko-KR" altLang="en-US" dirty="0">
              <a:solidFill>
                <a:prstClr val="white"/>
              </a:solidFill>
              <a:latin typeface="Franklin Gothic Book Regular"/>
            </a:endParaRPr>
          </a:p>
        </p:txBody>
      </p:sp>
      <p:sp>
        <p:nvSpPr>
          <p:cNvPr id="9" name="Text Placeholder 2">
            <a:extLst>
              <a:ext uri="{FF2B5EF4-FFF2-40B4-BE49-F238E27FC236}">
                <a16:creationId xmlns:a16="http://schemas.microsoft.com/office/drawing/2014/main" id="{067E029D-149B-4B4F-932D-AF5C042DDAB1}"/>
              </a:ext>
            </a:extLst>
          </p:cNvPr>
          <p:cNvSpPr>
            <a:spLocks noGrp="1"/>
          </p:cNvSpPr>
          <p:nvPr>
            <p:ph type="body" sz="quarter" idx="14"/>
          </p:nvPr>
        </p:nvSpPr>
        <p:spPr>
          <a:xfrm>
            <a:off x="936840" y="1328317"/>
            <a:ext cx="7207519" cy="5030578"/>
          </a:xfrm>
          <a:prstGeom prst="rect">
            <a:avLst/>
          </a:prstGeom>
        </p:spPr>
        <p:txBody>
          <a:bodyPr>
            <a:noAutofit/>
          </a:bodyPr>
          <a:lstStyle>
            <a:lvl1pPr marL="0" indent="0" latinLnBrk="0">
              <a:buClr>
                <a:srgbClr val="005DAA"/>
              </a:buClr>
              <a:buFont typeface="Wingdings" pitchFamily="2" charset="2"/>
              <a:buNone/>
              <a:defRPr sz="1600">
                <a:latin typeface="Franklin Gothic Book" panose="020B0503020102020204" pitchFamily="34" charset="0"/>
              </a:defRPr>
            </a:lvl1pPr>
            <a:lvl2pPr marL="685800" indent="-228600" latinLnBrk="0">
              <a:buClr>
                <a:srgbClr val="005DAA"/>
              </a:buClr>
              <a:buSzPct val="50000"/>
              <a:buFont typeface="Wingdings" pitchFamily="2" charset="2"/>
              <a:buChar char="q"/>
              <a:defRPr sz="1400">
                <a:latin typeface="Franklin Gothic Book" panose="020B0503020102020204" pitchFamily="34" charset="0"/>
              </a:defRPr>
            </a:lvl2pPr>
            <a:lvl3pPr marL="1143000" indent="-228600" latinLnBrk="0">
              <a:buClr>
                <a:srgbClr val="005DAA"/>
              </a:buClr>
              <a:buSzPct val="105000"/>
              <a:buFont typeface="Arial" panose="020B0604020202020204" pitchFamily="34" charset="0"/>
              <a:buChar char="•"/>
              <a:defRPr sz="1400">
                <a:latin typeface="Franklin Gothic Book" panose="020B0503020102020204" pitchFamily="34" charset="0"/>
              </a:defRPr>
            </a:lvl3pPr>
            <a:lvl4pPr marL="1600200" indent="-228600" latinLnBrk="0">
              <a:buClr>
                <a:srgbClr val="005DAA"/>
              </a:buClr>
              <a:buSzPct val="60000"/>
              <a:buFont typeface="Courier New" panose="02070309020205020404" pitchFamily="49" charset="0"/>
              <a:buChar char="o"/>
              <a:defRPr sz="1400">
                <a:latin typeface="Franklin Gothic Book" panose="020B0503020102020204" pitchFamily="34" charset="0"/>
              </a:defRPr>
            </a:lvl4pPr>
            <a:lvl5pPr marL="2057400" indent="-228600" latinLnBrk="0">
              <a:buClr>
                <a:srgbClr val="005DAA"/>
              </a:buClr>
              <a:buSzPct val="90000"/>
              <a:buFont typeface="Wingdings" pitchFamily="2" charset="2"/>
              <a:buChar char="§"/>
              <a:defRPr sz="1400">
                <a:latin typeface="Franklin Gothic Book" panose="020B0503020102020204" pitchFamily="34" charset="0"/>
              </a:defRPr>
            </a:lvl5pPr>
          </a:lstStyle>
          <a:p>
            <a:pPr lvl="0"/>
            <a:endParaRPr lang="en-US" dirty="0"/>
          </a:p>
        </p:txBody>
      </p:sp>
      <p:sp>
        <p:nvSpPr>
          <p:cNvPr id="13" name="Slide Number Placeholder 2">
            <a:extLst>
              <a:ext uri="{FF2B5EF4-FFF2-40B4-BE49-F238E27FC236}">
                <a16:creationId xmlns:a16="http://schemas.microsoft.com/office/drawing/2014/main" id="{946A100B-ADB4-D044-92B5-0B8A23FEB848}"/>
              </a:ext>
            </a:extLst>
          </p:cNvPr>
          <p:cNvSpPr txBox="1">
            <a:spLocks/>
          </p:cNvSpPr>
          <p:nvPr userDrawn="1"/>
        </p:nvSpPr>
        <p:spPr>
          <a:xfrm>
            <a:off x="8642225" y="6404229"/>
            <a:ext cx="357133" cy="23930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fld id="{D6E77B71-429F-B24F-A0D8-8A4D2F8F1DB2}" type="slidenum">
              <a:rPr lang="en-US" sz="1100"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5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14034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F8327-A061-E74A-9F1F-849DA95B3B8B}"/>
              </a:ext>
            </a:extLst>
          </p:cNvPr>
          <p:cNvSpPr>
            <a:spLocks noGrp="1"/>
          </p:cNvSpPr>
          <p:nvPr>
            <p:ph type="title"/>
          </p:nvPr>
        </p:nvSpPr>
        <p:spPr>
          <a:xfrm>
            <a:off x="628650" y="448045"/>
            <a:ext cx="7886699" cy="5539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6B9387-ABE4-4244-9979-D6CAD5E04312}"/>
              </a:ext>
            </a:extLst>
          </p:cNvPr>
          <p:cNvSpPr>
            <a:spLocks noGrp="1"/>
          </p:cNvSpPr>
          <p:nvPr>
            <p:ph type="body" idx="1"/>
          </p:nvPr>
        </p:nvSpPr>
        <p:spPr>
          <a:xfrm>
            <a:off x="628650" y="1002044"/>
            <a:ext cx="7886700" cy="51749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6563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1" hangingPunct="1">
        <a:lnSpc>
          <a:spcPct val="90000"/>
        </a:lnSpc>
        <a:spcBef>
          <a:spcPct val="0"/>
        </a:spcBef>
        <a:buNone/>
        <a:defRPr sz="3600" b="0" i="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DAA"/>
        </a:buClr>
        <a:buFont typeface="Wingdings" pitchFamily="2" charset="2"/>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5DAA"/>
        </a:buClr>
        <a:buSzPct val="50000"/>
        <a:buFont typeface="Wingdings" pitchFamily="2" charset="2"/>
        <a:buChar char="q"/>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DAA"/>
        </a:buClr>
        <a:buSzPct val="105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5DAA"/>
        </a:buClr>
        <a:buSzPct val="60000"/>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DAA"/>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27578" y="448045"/>
            <a:ext cx="7116781" cy="492443"/>
          </a:xfrm>
        </p:spPr>
        <p:txBody>
          <a:bodyPr/>
          <a:lstStyle/>
          <a:p>
            <a:r>
              <a:rPr lang="en-US" sz="3200" dirty="0" smtClean="0"/>
              <a:t>Wellness Coaches – Healthy Ways Platform</a:t>
            </a:r>
            <a:endParaRPr lang="en-US" sz="3200" dirty="0"/>
          </a:p>
        </p:txBody>
      </p:sp>
      <p:sp>
        <p:nvSpPr>
          <p:cNvPr id="3" name="Text Placeholder 2"/>
          <p:cNvSpPr>
            <a:spLocks noGrp="1"/>
          </p:cNvSpPr>
          <p:nvPr>
            <p:ph type="body" sz="quarter" idx="14"/>
          </p:nvPr>
        </p:nvSpPr>
        <p:spPr>
          <a:xfrm>
            <a:off x="469900" y="1194134"/>
            <a:ext cx="7217259" cy="5030578"/>
          </a:xfrm>
        </p:spPr>
        <p:txBody>
          <a:bodyPr/>
          <a:lstStyle/>
          <a:p>
            <a:pPr lvl="1"/>
            <a:r>
              <a:rPr lang="en-US" sz="1600" dirty="0" smtClean="0"/>
              <a:t>Wellness Coaches offers a virtual platform that provides one-on-one personalized support for employees to improve health risks and engage in valuable health &amp; wellness resources</a:t>
            </a:r>
          </a:p>
          <a:p>
            <a:pPr lvl="1"/>
            <a:r>
              <a:rPr lang="en-US" sz="1600" dirty="0" smtClean="0"/>
              <a:t>Group-level </a:t>
            </a:r>
            <a:r>
              <a:rPr lang="en-US" sz="1600" dirty="0"/>
              <a:t>reporting on utilization and member engagement </a:t>
            </a:r>
            <a:r>
              <a:rPr lang="en-US" sz="1600" dirty="0" smtClean="0"/>
              <a:t>level and assessment of </a:t>
            </a:r>
            <a:r>
              <a:rPr lang="en-US" sz="1600" dirty="0"/>
              <a:t>group risks such as </a:t>
            </a:r>
          </a:p>
          <a:p>
            <a:pPr lvl="2"/>
            <a:r>
              <a:rPr lang="en-US" dirty="0"/>
              <a:t>Obesity</a:t>
            </a:r>
          </a:p>
          <a:p>
            <a:pPr lvl="2"/>
            <a:r>
              <a:rPr lang="en-US" dirty="0"/>
              <a:t>Sleep</a:t>
            </a:r>
          </a:p>
          <a:p>
            <a:pPr lvl="2"/>
            <a:r>
              <a:rPr lang="en-US" dirty="0"/>
              <a:t>Stress management</a:t>
            </a:r>
          </a:p>
          <a:p>
            <a:pPr lvl="2"/>
            <a:r>
              <a:rPr lang="en-US" dirty="0"/>
              <a:t>Financial </a:t>
            </a:r>
            <a:r>
              <a:rPr lang="en-US" dirty="0" smtClean="0"/>
              <a:t>Distress</a:t>
            </a:r>
          </a:p>
          <a:p>
            <a:pPr marL="914400" lvl="2" indent="0">
              <a:buNone/>
            </a:pPr>
            <a:endParaRPr lang="en-US" sz="1600" i="1" u="sng" dirty="0" smtClean="0"/>
          </a:p>
          <a:p>
            <a:pPr marL="457200" lvl="1" indent="0">
              <a:buNone/>
            </a:pPr>
            <a:r>
              <a:rPr lang="en-US" sz="1600" i="1" u="sng" dirty="0" smtClean="0"/>
              <a:t>Core Capabilities</a:t>
            </a:r>
          </a:p>
          <a:p>
            <a:pPr lvl="1"/>
            <a:r>
              <a:rPr lang="en-US" dirty="0" smtClean="0"/>
              <a:t>Connect with Coach via instant message</a:t>
            </a:r>
          </a:p>
          <a:p>
            <a:pPr lvl="1"/>
            <a:r>
              <a:rPr lang="en-US" dirty="0" smtClean="0"/>
              <a:t>Self-guided wellness programs</a:t>
            </a:r>
          </a:p>
          <a:p>
            <a:pPr lvl="1"/>
            <a:r>
              <a:rPr lang="en-US" dirty="0" smtClean="0"/>
              <a:t>Library of Resources</a:t>
            </a:r>
          </a:p>
          <a:p>
            <a:pPr marL="457200" lvl="1" indent="0">
              <a:buNone/>
            </a:pPr>
            <a:endParaRPr lang="en-US" sz="1600" i="1" u="sng" dirty="0"/>
          </a:p>
          <a:p>
            <a:pPr marL="457200" lvl="1" indent="0">
              <a:buNone/>
            </a:pPr>
            <a:r>
              <a:rPr lang="en-US" sz="1600" i="1" u="sng" dirty="0" smtClean="0"/>
              <a:t>Additional Upgraded Capabilities</a:t>
            </a:r>
          </a:p>
          <a:p>
            <a:pPr lvl="1"/>
            <a:r>
              <a:rPr lang="en-US" dirty="0" smtClean="0"/>
              <a:t>Employee Incentive Management</a:t>
            </a:r>
          </a:p>
          <a:p>
            <a:pPr lvl="1"/>
            <a:r>
              <a:rPr lang="en-US" dirty="0" smtClean="0"/>
              <a:t>Wearable device synching</a:t>
            </a:r>
          </a:p>
          <a:p>
            <a:pPr lvl="1"/>
            <a:r>
              <a:rPr lang="en-US" dirty="0" smtClean="0"/>
              <a:t>Customizable communications on platform</a:t>
            </a:r>
          </a:p>
          <a:p>
            <a:pPr lvl="1"/>
            <a:r>
              <a:rPr lang="en-US" dirty="0" smtClean="0"/>
              <a:t>Biometric Screening Reporting</a:t>
            </a:r>
            <a:endParaRPr lang="en-US" dirty="0"/>
          </a:p>
        </p:txBody>
      </p:sp>
      <p:pic>
        <p:nvPicPr>
          <p:cNvPr id="4" name="Picture 3"/>
          <p:cNvPicPr>
            <a:picLocks noChangeAspect="1"/>
          </p:cNvPicPr>
          <p:nvPr/>
        </p:nvPicPr>
        <p:blipFill>
          <a:blip r:embed="rId2"/>
          <a:stretch>
            <a:fillRect/>
          </a:stretch>
        </p:blipFill>
        <p:spPr>
          <a:xfrm>
            <a:off x="4598667" y="2768246"/>
            <a:ext cx="3835792" cy="3608866"/>
          </a:xfrm>
          <a:prstGeom prst="rect">
            <a:avLst/>
          </a:prstGeom>
        </p:spPr>
      </p:pic>
      <p:sp>
        <p:nvSpPr>
          <p:cNvPr id="5" name="TextBox 4"/>
          <p:cNvSpPr txBox="1"/>
          <p:nvPr/>
        </p:nvSpPr>
        <p:spPr>
          <a:xfrm>
            <a:off x="5424559" y="2457096"/>
            <a:ext cx="3009900" cy="215900"/>
          </a:xfrm>
          <a:prstGeom prst="rect">
            <a:avLst/>
          </a:prstGeom>
        </p:spPr>
        <p:txBody>
          <a:bodyPr wrap="square" rtlCol="0">
            <a:noAutofit/>
          </a:bodyPr>
          <a:lstStyle/>
          <a:p>
            <a:pPr algn="l" latinLnBrk="0"/>
            <a:r>
              <a:rPr lang="en-US" sz="1400" i="1" dirty="0" smtClean="0">
                <a:solidFill>
                  <a:schemeClr val="tx2"/>
                </a:solidFill>
              </a:rPr>
              <a:t>Platform Dashboard Preview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955" y="448045"/>
            <a:ext cx="1472807" cy="665425"/>
          </a:xfrm>
          <a:prstGeom prst="rect">
            <a:avLst/>
          </a:prstGeom>
        </p:spPr>
      </p:pic>
    </p:spTree>
    <p:extLst>
      <p:ext uri="{BB962C8B-B14F-4D97-AF65-F5344CB8AC3E}">
        <p14:creationId xmlns:p14="http://schemas.microsoft.com/office/powerpoint/2010/main" val="367578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Wellness Coaches Healthy Ways Platform</a:t>
            </a:r>
            <a:endParaRPr lang="en-US" dirty="0"/>
          </a:p>
        </p:txBody>
      </p:sp>
      <p:pic>
        <p:nvPicPr>
          <p:cNvPr id="5" name="Picture 4"/>
          <p:cNvPicPr>
            <a:picLocks noChangeAspect="1"/>
          </p:cNvPicPr>
          <p:nvPr/>
        </p:nvPicPr>
        <p:blipFill>
          <a:blip r:embed="rId2"/>
          <a:stretch>
            <a:fillRect/>
          </a:stretch>
        </p:blipFill>
        <p:spPr>
          <a:xfrm>
            <a:off x="924140" y="1207350"/>
            <a:ext cx="6867525" cy="382905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92570011"/>
              </p:ext>
            </p:extLst>
          </p:nvPr>
        </p:nvGraphicFramePr>
        <p:xfrm>
          <a:off x="2482850" y="5424488"/>
          <a:ext cx="3232150" cy="1001710"/>
        </p:xfrm>
        <a:graphic>
          <a:graphicData uri="http://schemas.openxmlformats.org/drawingml/2006/table">
            <a:tbl>
              <a:tblPr/>
              <a:tblGrid>
                <a:gridCol w="1619250">
                  <a:extLst>
                    <a:ext uri="{9D8B030D-6E8A-4147-A177-3AD203B41FA5}">
                      <a16:colId xmlns:a16="http://schemas.microsoft.com/office/drawing/2014/main" val="3564725127"/>
                    </a:ext>
                  </a:extLst>
                </a:gridCol>
                <a:gridCol w="1612900">
                  <a:extLst>
                    <a:ext uri="{9D8B030D-6E8A-4147-A177-3AD203B41FA5}">
                      <a16:colId xmlns:a16="http://schemas.microsoft.com/office/drawing/2014/main" val="1312834380"/>
                    </a:ext>
                  </a:extLst>
                </a:gridCol>
              </a:tblGrid>
              <a:tr h="200342">
                <a:tc gridSpan="2">
                  <a:txBody>
                    <a:bodyPr/>
                    <a:lstStyle/>
                    <a:p>
                      <a:pPr algn="ctr" fontAlgn="b"/>
                      <a:r>
                        <a:rPr lang="en-US" sz="1100" b="1" i="0" u="none" strike="noStrike">
                          <a:solidFill>
                            <a:srgbClr val="000000"/>
                          </a:solidFill>
                          <a:effectLst/>
                          <a:latin typeface="Calibri" panose="020F0502020204030204" pitchFamily="34" charset="0"/>
                        </a:rPr>
                        <a:t>Annual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extLst>
                  <a:ext uri="{0D108BD9-81ED-4DB2-BD59-A6C34878D82A}">
                    <a16:rowId xmlns:a16="http://schemas.microsoft.com/office/drawing/2014/main" val="1500354782"/>
                  </a:ext>
                </a:extLst>
              </a:tr>
              <a:tr h="200342">
                <a:tc>
                  <a:txBody>
                    <a:bodyPr/>
                    <a:lstStyle/>
                    <a:p>
                      <a:pPr algn="l" fontAlgn="b"/>
                      <a:r>
                        <a:rPr lang="en-US" sz="1100" b="1" i="0" u="none" strike="noStrike" dirty="0" smtClean="0">
                          <a:solidFill>
                            <a:srgbClr val="000000"/>
                          </a:solidFill>
                          <a:effectLst/>
                          <a:latin typeface="Calibri" panose="020F0502020204030204" pitchFamily="34" charset="0"/>
                        </a:rPr>
                        <a:t>Start-up </a:t>
                      </a:r>
                      <a:r>
                        <a:rPr lang="en-US" sz="1100" b="1" i="0" u="none" strike="noStrike" dirty="0">
                          <a:solidFill>
                            <a:srgbClr val="000000"/>
                          </a:solidFill>
                          <a:effectLst/>
                          <a:latin typeface="Calibri" panose="020F0502020204030204" pitchFamily="34" charset="0"/>
                        </a:rPr>
                        <a:t>Fee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914192"/>
                  </a:ext>
                </a:extLst>
              </a:tr>
              <a:tr h="200342">
                <a:tc>
                  <a:txBody>
                    <a:bodyPr/>
                    <a:lstStyle/>
                    <a:p>
                      <a:pPr algn="l" fontAlgn="b"/>
                      <a:r>
                        <a:rPr lang="en-US" sz="1100" b="1" i="0" u="none" strike="noStrike">
                          <a:solidFill>
                            <a:srgbClr val="000000"/>
                          </a:solidFill>
                          <a:effectLst/>
                          <a:latin typeface="Calibri" panose="020F0502020204030204" pitchFamily="34" charset="0"/>
                        </a:rPr>
                        <a:t>PEPM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636455"/>
                  </a:ext>
                </a:extLst>
              </a:tr>
              <a:tr h="200342">
                <a:tc>
                  <a:txBody>
                    <a:bodyPr/>
                    <a:lstStyle/>
                    <a:p>
                      <a:pPr algn="l" fontAlgn="b"/>
                      <a:r>
                        <a:rPr lang="en-US" sz="1100" b="1" i="0" u="none" strike="noStrike" dirty="0">
                          <a:solidFill>
                            <a:srgbClr val="000000"/>
                          </a:solidFill>
                          <a:effectLst/>
                          <a:latin typeface="Calibri" panose="020F0502020204030204" pitchFamily="34" charset="0"/>
                        </a:rPr>
                        <a:t>Enrollment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409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695712"/>
                  </a:ext>
                </a:extLst>
              </a:tr>
              <a:tr h="200342">
                <a:tc>
                  <a:txBody>
                    <a:bodyPr/>
                    <a:lstStyle/>
                    <a:p>
                      <a:pPr algn="l" fontAlgn="b"/>
                      <a:r>
                        <a:rPr lang="en-US" sz="1100" b="1" i="0" u="none" strike="noStrike" dirty="0" smtClean="0">
                          <a:solidFill>
                            <a:srgbClr val="000000"/>
                          </a:solidFill>
                          <a:effectLst/>
                          <a:latin typeface="Calibri" panose="020F0502020204030204" pitchFamily="34" charset="0"/>
                        </a:rPr>
                        <a:t>Annual </a:t>
                      </a:r>
                      <a:r>
                        <a:rPr lang="en-US" sz="11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 $  11,816.00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643039"/>
                  </a:ext>
                </a:extLst>
              </a:tr>
            </a:tbl>
          </a:graphicData>
        </a:graphic>
      </p:graphicFrame>
    </p:spTree>
    <p:extLst>
      <p:ext uri="{BB962C8B-B14F-4D97-AF65-F5344CB8AC3E}">
        <p14:creationId xmlns:p14="http://schemas.microsoft.com/office/powerpoint/2010/main" val="324538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SB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noAutofit/>
      </a:bodyPr>
      <a:lstStyle>
        <a:defPPr algn="l" latinLnBrk="0">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17220</TotalTime>
  <Words>106</Words>
  <Application>Microsoft Office PowerPoint</Application>
  <PresentationFormat>On-screen Show (4:3)</PresentationFormat>
  <Paragraphs>29</Paragraphs>
  <Slides>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vt:i4>
      </vt:variant>
    </vt:vector>
  </HeadingPairs>
  <TitlesOfParts>
    <vt:vector size="14" baseType="lpstr">
      <vt:lpstr>Arial</vt:lpstr>
      <vt:lpstr>Calibri</vt:lpstr>
      <vt:lpstr>Courier New</vt:lpstr>
      <vt:lpstr>돋움</vt:lpstr>
      <vt:lpstr>Franklin Gothic Book</vt:lpstr>
      <vt:lpstr>Franklin Gothic Book Regular</vt:lpstr>
      <vt:lpstr>Franklin Gothic Medium Cond</vt:lpstr>
      <vt:lpstr>MV Boli</vt:lpstr>
      <vt:lpstr>Tahoma</vt:lpstr>
      <vt:lpstr>Wingdings</vt:lpstr>
      <vt:lpstr>CSB Theme</vt:lpstr>
      <vt:lpstr>1_CSB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btiagwad@connerstrong.com</dc:creator>
  <cp:lastModifiedBy>Amyann Powers</cp:lastModifiedBy>
  <cp:revision>214</cp:revision>
  <cp:lastPrinted>2021-10-04T17:23:01Z</cp:lastPrinted>
  <dcterms:created xsi:type="dcterms:W3CDTF">2019-05-08T17:17:10Z</dcterms:created>
  <dcterms:modified xsi:type="dcterms:W3CDTF">2021-11-11T16:43:35Z</dcterms:modified>
</cp:coreProperties>
</file>